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7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5143500" cx="9144000"/>
  <p:notesSz cx="6858000" cy="9144000"/>
  <p:embeddedFontLst>
    <p:embeddedFont>
      <p:font typeface="Barlow Semi Condensed Light"/>
      <p:regular r:id="rId33"/>
      <p:bold r:id="rId34"/>
      <p:italic r:id="rId35"/>
      <p:boldItalic r:id="rId36"/>
    </p:embeddedFont>
    <p:embeddedFont>
      <p:font typeface="Roboto"/>
      <p:regular r:id="rId37"/>
      <p:bold r:id="rId38"/>
      <p:italic r:id="rId39"/>
      <p:boldItalic r:id="rId40"/>
    </p:embeddedFont>
    <p:embeddedFont>
      <p:font typeface="Fjalla One"/>
      <p:regular r:id="rId41"/>
    </p:embeddedFont>
    <p:embeddedFont>
      <p:font typeface="Fira Sans Extra Condensed Medium"/>
      <p:regular r:id="rId42"/>
      <p:bold r:id="rId43"/>
      <p:italic r:id="rId44"/>
      <p:boldItalic r:id="rId45"/>
    </p:embeddedFont>
    <p:embeddedFont>
      <p:font typeface="Barlow Semi Condensed Medium"/>
      <p:regular r:id="rId46"/>
      <p:bold r:id="rId47"/>
      <p:italic r:id="rId48"/>
      <p:boldItalic r:id="rId49"/>
    </p:embeddedFont>
    <p:embeddedFont>
      <p:font typeface="Abel"/>
      <p:regular r:id="rId50"/>
    </p:embeddedFont>
    <p:embeddedFont>
      <p:font typeface="Barlow Semi Condensed"/>
      <p:regular r:id="rId51"/>
      <p:bold r:id="rId52"/>
      <p:italic r:id="rId53"/>
      <p:boldItalic r:id="rId54"/>
    </p:embeddedFont>
    <p:embeddedFont>
      <p:font typeface="Mulish Medium"/>
      <p:regular r:id="rId55"/>
      <p:bold r:id="rId56"/>
      <p:italic r:id="rId57"/>
      <p:boldItalic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59" roundtripDataSignature="AMtx7mj/Ls9gmxmOaCeVcqCjc1+0r3ggr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DB01255-6FFE-47F7-92DC-0D887E62E267}">
  <a:tblStyle styleId="{DDB01255-6FFE-47F7-92DC-0D887E62E26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Italic.fntdata"/><Relationship Id="rId42" Type="http://schemas.openxmlformats.org/officeDocument/2006/relationships/font" Target="fonts/FiraSansExtraCondensedMedium-regular.fntdata"/><Relationship Id="rId41" Type="http://schemas.openxmlformats.org/officeDocument/2006/relationships/font" Target="fonts/FjallaOne-regular.fntdata"/><Relationship Id="rId44" Type="http://schemas.openxmlformats.org/officeDocument/2006/relationships/font" Target="fonts/FiraSansExtraCondensedMedium-italic.fntdata"/><Relationship Id="rId43" Type="http://schemas.openxmlformats.org/officeDocument/2006/relationships/font" Target="fonts/FiraSansExtraCondensedMedium-bold.fntdata"/><Relationship Id="rId46" Type="http://schemas.openxmlformats.org/officeDocument/2006/relationships/font" Target="fonts/BarlowSemiCondensedMedium-regular.fntdata"/><Relationship Id="rId45" Type="http://schemas.openxmlformats.org/officeDocument/2006/relationships/font" Target="fonts/FiraSansExtraCondensedMedium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BarlowSemiCondensedMedium-italic.fntdata"/><Relationship Id="rId47" Type="http://schemas.openxmlformats.org/officeDocument/2006/relationships/font" Target="fonts/BarlowSemiCondensedMedium-bold.fntdata"/><Relationship Id="rId49" Type="http://schemas.openxmlformats.org/officeDocument/2006/relationships/font" Target="fonts/BarlowSemiCondensedMedium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font" Target="fonts/BarlowSemiCondensedLight-regular.fntdata"/><Relationship Id="rId32" Type="http://schemas.openxmlformats.org/officeDocument/2006/relationships/slide" Target="slides/slide26.xml"/><Relationship Id="rId35" Type="http://schemas.openxmlformats.org/officeDocument/2006/relationships/font" Target="fonts/BarlowSemiCondensedLight-italic.fntdata"/><Relationship Id="rId34" Type="http://schemas.openxmlformats.org/officeDocument/2006/relationships/font" Target="fonts/BarlowSemiCondensedLight-bold.fntdata"/><Relationship Id="rId37" Type="http://schemas.openxmlformats.org/officeDocument/2006/relationships/font" Target="fonts/Roboto-regular.fntdata"/><Relationship Id="rId36" Type="http://schemas.openxmlformats.org/officeDocument/2006/relationships/font" Target="fonts/BarlowSemiCondensedLight-boldItalic.fntdata"/><Relationship Id="rId39" Type="http://schemas.openxmlformats.org/officeDocument/2006/relationships/font" Target="fonts/Roboto-italic.fntdata"/><Relationship Id="rId38" Type="http://schemas.openxmlformats.org/officeDocument/2006/relationships/font" Target="fonts/Roboto-bold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BarlowSemiCondensed-regular.fntdata"/><Relationship Id="rId50" Type="http://schemas.openxmlformats.org/officeDocument/2006/relationships/font" Target="fonts/Abel-regular.fntdata"/><Relationship Id="rId53" Type="http://schemas.openxmlformats.org/officeDocument/2006/relationships/font" Target="fonts/BarlowSemiCondensed-italic.fntdata"/><Relationship Id="rId52" Type="http://schemas.openxmlformats.org/officeDocument/2006/relationships/font" Target="fonts/BarlowSemiCondensed-bold.fntdata"/><Relationship Id="rId11" Type="http://schemas.openxmlformats.org/officeDocument/2006/relationships/slide" Target="slides/slide5.xml"/><Relationship Id="rId55" Type="http://schemas.openxmlformats.org/officeDocument/2006/relationships/font" Target="fonts/MulishMedium-regular.fntdata"/><Relationship Id="rId10" Type="http://schemas.openxmlformats.org/officeDocument/2006/relationships/slide" Target="slides/slide4.xml"/><Relationship Id="rId54" Type="http://schemas.openxmlformats.org/officeDocument/2006/relationships/font" Target="fonts/BarlowSemiCondensed-boldItalic.fntdata"/><Relationship Id="rId13" Type="http://schemas.openxmlformats.org/officeDocument/2006/relationships/slide" Target="slides/slide7.xml"/><Relationship Id="rId57" Type="http://schemas.openxmlformats.org/officeDocument/2006/relationships/font" Target="fonts/MulishMedium-italic.fntdata"/><Relationship Id="rId12" Type="http://schemas.openxmlformats.org/officeDocument/2006/relationships/slide" Target="slides/slide6.xml"/><Relationship Id="rId56" Type="http://schemas.openxmlformats.org/officeDocument/2006/relationships/font" Target="fonts/MulishMedium-bold.fntdata"/><Relationship Id="rId15" Type="http://schemas.openxmlformats.org/officeDocument/2006/relationships/slide" Target="slides/slide9.xml"/><Relationship Id="rId59" Type="http://customschemas.google.com/relationships/presentationmetadata" Target="metadata"/><Relationship Id="rId14" Type="http://schemas.openxmlformats.org/officeDocument/2006/relationships/slide" Target="slides/slide8.xml"/><Relationship Id="rId58" Type="http://schemas.openxmlformats.org/officeDocument/2006/relationships/font" Target="fonts/MulishMedium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2.png>
</file>

<file path=ppt/media/image13.jp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jpg>
</file>

<file path=ppt/media/image25.jpg>
</file>

<file path=ppt/media/image26.jp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1" name="Shape 3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2" name="Google Shape;327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73" name="Google Shape;327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5" name="Shape 4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6" name="Google Shape;4146;p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47" name="Google Shape;4147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5" name="Shape 4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6" name="Google Shape;4156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57" name="Google Shape;415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1" name="Shape 4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2" name="Google Shape;4172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73" name="Google Shape;417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8" name="Shape 4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9" name="Google Shape;4189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90" name="Google Shape;419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4" name="Shape 4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5" name="Google Shape;4195;g305cce1fc62_1_16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96" name="Google Shape;4196;g305cce1fc62_1_16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4" name="Shape 4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5" name="Google Shape;4235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36" name="Google Shape;423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0" name="Shape 4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1" name="Google Shape;4241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42" name="Google Shape;424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6" name="Shape 4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7" name="Google Shape;4247;g305ade67567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48" name="Google Shape;4248;g305ade6756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2" name="Shape 4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3" name="Google Shape;4253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54" name="Google Shape;425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4" name="Shape 4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5" name="Google Shape;429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296" name="Google Shape;4296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74" name="Google Shape;347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9" name="Shape 4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" name="Google Shape;4300;g3048a510704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01" name="Google Shape;4301;g3048a51070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4" name="Shape 4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5" name="Google Shape;432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326" name="Google Shape;4326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9" name="Shape 4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0" name="Google Shape;4330;g3048a510704_1_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31" name="Google Shape;4331;g3048a510704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5" name="Shape 4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6" name="Google Shape;4366;g3048a510704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367" name="Google Shape;4367;g3048a510704_1_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2" name="Shape 4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" name="Google Shape;4403;g3048a510704_1_9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04" name="Google Shape;4404;g3048a510704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0" name="Shape 4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1" name="Google Shape;4471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72" name="Google Shape;447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8" name="Shape 4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9" name="Google Shape;4479;p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80" name="Google Shape;4480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0" name="Shape 3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1" name="Google Shape;3661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62" name="Google Shape;366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7" name="Shape 3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8" name="Google Shape;3668;g305ade6756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9" name="Google Shape;3669;g305ade6756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3" name="Shape 3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4" name="Google Shape;3674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75" name="Google Shape;367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5" name="Shape 3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" name="Google Shape;3686;g3048a510704_4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87" name="Google Shape;3687;g3048a510704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5" name="Shape 4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4116;g304b0f002fb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17" name="Google Shape;4117;g304b0f002f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2" name="Shape 4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3" name="Google Shape;412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124" name="Google Shape;4124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9" name="Shape 4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0" name="Google Shape;4140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41" name="Google Shape;414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Relationship Id="rId5" Type="http://schemas.openxmlformats.org/officeDocument/2006/relationships/hyperlink" Target="https://stories.freepik.com/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Relationship Id="rId5" Type="http://schemas.openxmlformats.org/officeDocument/2006/relationships/hyperlink" Target="https://stories.freepik.com/" TargetMode="Externa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61"/>
          <p:cNvSpPr txBox="1"/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" name="Google Shape;9;p61"/>
          <p:cNvSpPr txBox="1"/>
          <p:nvPr>
            <p:ph idx="1" type="subTitle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cxnSp>
        <p:nvCxnSpPr>
          <p:cNvPr id="10" name="Google Shape;10;p61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61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61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3" name="Google Shape;13;p61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61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61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61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61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61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61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" name="Google Shape;20;p61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6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6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6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6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" name="Google Shape;25;p61"/>
          <p:cNvSpPr/>
          <p:nvPr/>
        </p:nvSpPr>
        <p:spPr>
          <a:xfrm>
            <a:off x="5690580" y="425807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61"/>
          <p:cNvSpPr/>
          <p:nvPr/>
        </p:nvSpPr>
        <p:spPr>
          <a:xfrm>
            <a:off x="5688325" y="423275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61"/>
          <p:cNvSpPr/>
          <p:nvPr/>
        </p:nvSpPr>
        <p:spPr>
          <a:xfrm>
            <a:off x="5727069" y="46230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61"/>
          <p:cNvSpPr/>
          <p:nvPr/>
        </p:nvSpPr>
        <p:spPr>
          <a:xfrm>
            <a:off x="5724827" y="459777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61"/>
          <p:cNvSpPr/>
          <p:nvPr/>
        </p:nvSpPr>
        <p:spPr>
          <a:xfrm>
            <a:off x="5766657" y="501884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61"/>
          <p:cNvSpPr/>
          <p:nvPr/>
        </p:nvSpPr>
        <p:spPr>
          <a:xfrm>
            <a:off x="5764415" y="499642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" name="Google Shape;31;p61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6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6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6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" name="Google Shape;35;p61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6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6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6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" name="Google Shape;39;p61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6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6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6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81"/>
          <p:cNvSpPr txBox="1"/>
          <p:nvPr>
            <p:ph idx="1" type="body"/>
          </p:nvPr>
        </p:nvSpPr>
        <p:spPr>
          <a:xfrm>
            <a:off x="1122050" y="1947672"/>
            <a:ext cx="27888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 Semi Condensed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</a:lstStyle>
          <a:p/>
        </p:txBody>
      </p:sp>
      <p:sp>
        <p:nvSpPr>
          <p:cNvPr id="440" name="Google Shape;440;p81"/>
          <p:cNvSpPr txBox="1"/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441" name="Google Shape;441;p81"/>
          <p:cNvCxnSpPr/>
          <p:nvPr/>
        </p:nvCxnSpPr>
        <p:spPr>
          <a:xfrm>
            <a:off x="590450" y="4340600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2" name="Google Shape;442;p81"/>
          <p:cNvCxnSpPr/>
          <p:nvPr/>
        </p:nvCxnSpPr>
        <p:spPr>
          <a:xfrm flipH="1" rot="10800000">
            <a:off x="7975" y="4332600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443" name="Google Shape;443;p81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444" name="Google Shape;444;p8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8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8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8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8" name="Google Shape;448;p81"/>
          <p:cNvGrpSpPr/>
          <p:nvPr/>
        </p:nvGrpSpPr>
        <p:grpSpPr>
          <a:xfrm>
            <a:off x="1646714" y="4616575"/>
            <a:ext cx="293111" cy="293388"/>
            <a:chOff x="3164039" y="430875"/>
            <a:chExt cx="293111" cy="293388"/>
          </a:xfrm>
        </p:grpSpPr>
        <p:sp>
          <p:nvSpPr>
            <p:cNvPr id="449" name="Google Shape;449;p8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8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8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8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8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8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55" name="Google Shape;455;p81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6" name="Google Shape;456;p81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457" name="Google Shape;457;p81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458" name="Google Shape;458;p81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81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81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81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81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81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4" name="Google Shape;464;p81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465" name="Google Shape;465;p8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8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8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8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9" name="Google Shape;469;p81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470" name="Google Shape;470;p81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81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81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81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4" name="Google Shape;474;p81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475" name="Google Shape;475;p8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8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8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8" name="Google Shape;478;p81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479" name="Google Shape;479;p8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8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8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3">
  <p:cSld name="CUSTOM_13"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78"/>
          <p:cNvSpPr txBox="1"/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484" name="Google Shape;484;p78"/>
          <p:cNvGrpSpPr/>
          <p:nvPr/>
        </p:nvGrpSpPr>
        <p:grpSpPr>
          <a:xfrm>
            <a:off x="261711" y="-1158"/>
            <a:ext cx="8550327" cy="3981600"/>
            <a:chOff x="261711" y="-1158"/>
            <a:chExt cx="8550327" cy="3981600"/>
          </a:xfrm>
        </p:grpSpPr>
        <p:cxnSp>
          <p:nvCxnSpPr>
            <p:cNvPr id="485" name="Google Shape;485;p7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86" name="Google Shape;486;p7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487" name="Google Shape;487;p7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488" name="Google Shape;488;p7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7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7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7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2" name="Google Shape;492;p7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493" name="Google Shape;493;p7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7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7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7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7" name="Google Shape;497;p7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498" name="Google Shape;498;p7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7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7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7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7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p7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4" name="Google Shape;504;p78"/>
          <p:cNvSpPr txBox="1"/>
          <p:nvPr>
            <p:ph idx="1" type="subTitle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505" name="Google Shape;505;p78"/>
          <p:cNvSpPr txBox="1"/>
          <p:nvPr>
            <p:ph idx="2" type="subTitle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506" name="Google Shape;506;p78"/>
          <p:cNvSpPr txBox="1"/>
          <p:nvPr>
            <p:ph idx="3" type="subTitle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507" name="Google Shape;507;p78"/>
          <p:cNvSpPr txBox="1"/>
          <p:nvPr>
            <p:ph idx="4" type="subTitle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508" name="Google Shape;508;p78"/>
          <p:cNvSpPr txBox="1"/>
          <p:nvPr>
            <p:ph idx="5" type="subTitle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509" name="Google Shape;509;p78"/>
          <p:cNvSpPr txBox="1"/>
          <p:nvPr>
            <p:ph idx="6" type="subTitle"/>
          </p:nvPr>
        </p:nvSpPr>
        <p:spPr>
          <a:xfrm>
            <a:off x="1408175" y="3889317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4"/>
          <p:cNvSpPr txBox="1"/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9pPr>
          </a:lstStyle>
          <a:p/>
        </p:txBody>
      </p:sp>
      <p:sp>
        <p:nvSpPr>
          <p:cNvPr id="512" name="Google Shape;512;p84"/>
          <p:cNvSpPr txBox="1"/>
          <p:nvPr>
            <p:ph idx="1" type="subTitle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513" name="Google Shape;513;p84"/>
          <p:cNvSpPr txBox="1"/>
          <p:nvPr/>
        </p:nvSpPr>
        <p:spPr>
          <a:xfrm>
            <a:off x="2489375" y="3664200"/>
            <a:ext cx="4161600" cy="7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CREDITS:</a:t>
            </a:r>
            <a:r>
              <a:rPr b="0" i="0" lang="en" sz="1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This presentation template was created by </a:t>
            </a:r>
            <a:r>
              <a:rPr b="0" i="0" lang="en" sz="1100" u="none" cap="none" strike="noStrike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including icons by </a:t>
            </a:r>
            <a:r>
              <a:rPr b="0" i="0" lang="en" sz="1100" u="none" cap="none" strike="noStrike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infographics &amp; images by </a:t>
            </a:r>
            <a:r>
              <a:rPr b="0" i="0" lang="en" sz="1100" u="none" cap="none" strike="noStrike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" sz="1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illustrations by </a:t>
            </a:r>
            <a:r>
              <a:rPr b="0" i="0" lang="en" sz="1100" u="none" cap="none" strike="noStrike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</a:t>
            </a:r>
            <a:endParaRPr b="0" i="0" sz="1400" u="none" cap="none" strike="noStrike">
              <a:solidFill>
                <a:schemeClr val="dk2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514" name="Google Shape;514;p84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5" name="Google Shape;515;p84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6" name="Google Shape;516;p84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7" name="Google Shape;517;p84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518" name="Google Shape;518;p84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519" name="Google Shape;519;p84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84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84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84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84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84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5" name="Google Shape;525;p84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526" name="Google Shape;526;p84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84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84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84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0" name="Google Shape;530;p84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531" name="Google Shape;531;p84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84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84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84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5" name="Google Shape;535;p84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536" name="Google Shape;536;p8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8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8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8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8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8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2" name="Google Shape;542;p84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543" name="Google Shape;543;p8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8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8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546" name="Google Shape;546;p84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47" name="Google Shape;547;p84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48" name="Google Shape;548;p84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549" name="Google Shape;549;p84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550" name="Google Shape;550;p84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84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84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84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84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84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6" name="Google Shape;556;p84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557" name="Google Shape;557;p84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84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84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84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1" name="Google Shape;561;p84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562" name="Google Shape;562;p84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84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84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84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6" name="Google Shape;566;p84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84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p84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84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84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84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2" name="Google Shape;572;p84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573" name="Google Shape;573;p8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8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8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6" name="Google Shape;576;p84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577" name="Google Shape;577;p8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8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8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0" name="Google Shape;580;p84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581" name="Google Shape;581;p8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8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8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">
  <p:cSld name="CUSTOM_1"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69"/>
          <p:cNvSpPr txBox="1"/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86" name="Google Shape;586;p69"/>
          <p:cNvSpPr txBox="1"/>
          <p:nvPr>
            <p:ph idx="1" type="subTitle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587" name="Google Shape;587;p69"/>
          <p:cNvSpPr txBox="1"/>
          <p:nvPr>
            <p:ph idx="2" type="subTitle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588" name="Google Shape;588;p69"/>
          <p:cNvSpPr txBox="1"/>
          <p:nvPr>
            <p:ph idx="3" type="subTitle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589" name="Google Shape;589;p69"/>
          <p:cNvSpPr txBox="1"/>
          <p:nvPr>
            <p:ph idx="4" type="subTitle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590" name="Google Shape;590;p69"/>
          <p:cNvSpPr txBox="1"/>
          <p:nvPr>
            <p:ph idx="5" type="subTitle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591" name="Google Shape;591;p69"/>
          <p:cNvSpPr txBox="1"/>
          <p:nvPr>
            <p:ph idx="6" type="subTitle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grpSp>
        <p:nvGrpSpPr>
          <p:cNvPr id="592" name="Google Shape;592;p69"/>
          <p:cNvGrpSpPr/>
          <p:nvPr/>
        </p:nvGrpSpPr>
        <p:grpSpPr>
          <a:xfrm>
            <a:off x="261711" y="-1158"/>
            <a:ext cx="8550327" cy="3981600"/>
            <a:chOff x="261711" y="-1158"/>
            <a:chExt cx="8550327" cy="3981600"/>
          </a:xfrm>
        </p:grpSpPr>
        <p:cxnSp>
          <p:nvCxnSpPr>
            <p:cNvPr id="593" name="Google Shape;593;p69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94" name="Google Shape;594;p69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595" name="Google Shape;595;p69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596" name="Google Shape;596;p6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" name="Google Shape;597;p6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" name="Google Shape;598;p6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" name="Google Shape;599;p6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0" name="Google Shape;600;p69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601" name="Google Shape;601;p6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602;p6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" name="Google Shape;603;p6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" name="Google Shape;604;p6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5" name="Google Shape;605;p69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606" name="Google Shape;606;p6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" name="Google Shape;607;p6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" name="Google Shape;608;p6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" name="Google Shape;609;p6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p6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" name="Google Shape;611;p6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7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70"/>
          <p:cNvSpPr txBox="1"/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614" name="Google Shape;614;p70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5" name="Google Shape;615;p70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6" name="Google Shape;616;p70"/>
          <p:cNvCxnSpPr/>
          <p:nvPr/>
        </p:nvCxnSpPr>
        <p:spPr>
          <a:xfrm flipH="1" rot="10800000">
            <a:off x="0" y="274188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617" name="Google Shape;617;p70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618" name="Google Shape;618;p7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7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7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7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2" name="Google Shape;622;p70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623" name="Google Shape;623;p7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7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7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7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7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7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9" name="Google Shape;629;p70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630" name="Google Shape;630;p7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7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7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633" name="Google Shape;633;p70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634" name="Google Shape;634;p70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635" name="Google Shape;635;p7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7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7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7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7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7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1" name="Google Shape;641;p70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642" name="Google Shape;642;p7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7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7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7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6" name="Google Shape;646;p70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647" name="Google Shape;647;p7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7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7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5"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71"/>
          <p:cNvSpPr txBox="1"/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652" name="Google Shape;652;p71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3" name="Google Shape;653;p71"/>
          <p:cNvCxnSpPr/>
          <p:nvPr/>
        </p:nvCxnSpPr>
        <p:spPr>
          <a:xfrm flipH="1" rot="10800000">
            <a:off x="0" y="4332550"/>
            <a:ext cx="590700" cy="66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654" name="Google Shape;654;p71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655" name="Google Shape;655;p7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7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7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7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9" name="Google Shape;659;p71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660" name="Google Shape;660;p7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7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7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7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7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7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666" name="Google Shape;666;p71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7" name="Google Shape;667;p71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668" name="Google Shape;668;p71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669" name="Google Shape;669;p71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71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71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71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71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71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5" name="Google Shape;675;p71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676" name="Google Shape;676;p7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7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7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7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0" name="Google Shape;680;p71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681" name="Google Shape;681;p71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71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71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71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5" name="Google Shape;685;p71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686" name="Google Shape;686;p7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7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7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9" name="Google Shape;689;p71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690" name="Google Shape;690;p7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7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7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 of text">
  <p:cSld name="CUSTOM_2"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72"/>
          <p:cNvSpPr txBox="1"/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5" name="Google Shape;695;p72"/>
          <p:cNvSpPr txBox="1"/>
          <p:nvPr>
            <p:ph idx="1" type="subTitle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96" name="Google Shape;696;p72"/>
          <p:cNvSpPr txBox="1"/>
          <p:nvPr>
            <p:ph idx="2" type="subTitle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97" name="Google Shape;697;p72"/>
          <p:cNvSpPr txBox="1"/>
          <p:nvPr>
            <p:ph idx="3" type="subTitle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98" name="Google Shape;698;p72"/>
          <p:cNvSpPr txBox="1"/>
          <p:nvPr>
            <p:ph idx="4" type="subTitle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99" name="Google Shape;699;p72"/>
          <p:cNvSpPr txBox="1"/>
          <p:nvPr>
            <p:ph idx="5" type="subTitle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00" name="Google Shape;700;p72"/>
          <p:cNvSpPr txBox="1"/>
          <p:nvPr>
            <p:ph idx="6" type="subTitle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01" name="Google Shape;701;p72"/>
          <p:cNvSpPr txBox="1"/>
          <p:nvPr>
            <p:ph idx="7" type="subTitle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02" name="Google Shape;702;p72"/>
          <p:cNvSpPr txBox="1"/>
          <p:nvPr>
            <p:ph idx="8" type="subTitle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703" name="Google Shape;703;p72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4" name="Google Shape;704;p72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5" name="Google Shape;705;p72"/>
          <p:cNvCxnSpPr/>
          <p:nvPr/>
        </p:nvCxnSpPr>
        <p:spPr>
          <a:xfrm flipH="1" rot="10800000">
            <a:off x="0" y="274188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06" name="Google Shape;706;p72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707" name="Google Shape;707;p7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7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7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7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11" name="Google Shape;711;p72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712" name="Google Shape;712;p72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72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72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72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72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72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18" name="Google Shape;718;p72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719" name="Google Shape;719;p7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7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7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722" name="Google Shape;722;p72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23" name="Google Shape;723;p72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724" name="Google Shape;724;p72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72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72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72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72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72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0" name="Google Shape;730;p72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731" name="Google Shape;731;p7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7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7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7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5" name="Google Shape;735;p72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736" name="Google Shape;736;p7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7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7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ighlighted numbers">
  <p:cSld name="CUSTOM_11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73"/>
          <p:cNvSpPr txBox="1"/>
          <p:nvPr>
            <p:ph type="title"/>
          </p:nvPr>
        </p:nvSpPr>
        <p:spPr>
          <a:xfrm>
            <a:off x="2825496" y="704088"/>
            <a:ext cx="3483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41" name="Google Shape;741;p73"/>
          <p:cNvSpPr txBox="1"/>
          <p:nvPr>
            <p:ph idx="1" type="subTitle"/>
          </p:nvPr>
        </p:nvSpPr>
        <p:spPr>
          <a:xfrm>
            <a:off x="2825496" y="1225296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42" name="Google Shape;742;p73"/>
          <p:cNvSpPr txBox="1"/>
          <p:nvPr>
            <p:ph idx="2" type="title"/>
          </p:nvPr>
        </p:nvSpPr>
        <p:spPr>
          <a:xfrm>
            <a:off x="2825496" y="2185416"/>
            <a:ext cx="3483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43" name="Google Shape;743;p73"/>
          <p:cNvSpPr txBox="1"/>
          <p:nvPr>
            <p:ph idx="3" type="subTitle"/>
          </p:nvPr>
        </p:nvSpPr>
        <p:spPr>
          <a:xfrm>
            <a:off x="2825496" y="2697480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44" name="Google Shape;744;p73"/>
          <p:cNvSpPr txBox="1"/>
          <p:nvPr>
            <p:ph idx="4" type="title"/>
          </p:nvPr>
        </p:nvSpPr>
        <p:spPr>
          <a:xfrm>
            <a:off x="2825496" y="3648456"/>
            <a:ext cx="3483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45" name="Google Shape;745;p73"/>
          <p:cNvSpPr txBox="1"/>
          <p:nvPr>
            <p:ph idx="5" type="subTitle"/>
          </p:nvPr>
        </p:nvSpPr>
        <p:spPr>
          <a:xfrm>
            <a:off x="2834640" y="4169664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746" name="Google Shape;746;p73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7" name="Google Shape;747;p73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8" name="Google Shape;748;p73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9" name="Google Shape;749;p73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50" name="Google Shape;750;p73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751" name="Google Shape;751;p73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73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73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73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73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73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7" name="Google Shape;757;p73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758" name="Google Shape;758;p73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73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73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73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2" name="Google Shape;762;p73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763" name="Google Shape;763;p73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73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73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73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7" name="Google Shape;767;p73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768" name="Google Shape;768;p7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7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7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7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7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7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4" name="Google Shape;774;p73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775" name="Google Shape;775;p7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7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7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778" name="Google Shape;778;p73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9" name="Google Shape;779;p73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0" name="Google Shape;780;p73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81" name="Google Shape;781;p73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782" name="Google Shape;782;p73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73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73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73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73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73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8" name="Google Shape;788;p73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789" name="Google Shape;789;p73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73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73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73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3" name="Google Shape;793;p73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794" name="Google Shape;794;p73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73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73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73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98" name="Google Shape;798;p73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Google Shape;799;p73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73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Google Shape;801;p73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2" name="Google Shape;802;p73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3" name="Google Shape;803;p73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4" name="Google Shape;804;p73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805" name="Google Shape;805;p7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7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7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8" name="Google Shape;808;p73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809" name="Google Shape;809;p7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7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7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2" name="Google Shape;812;p73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813" name="Google Shape;813;p7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7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7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74"/>
          <p:cNvSpPr txBox="1"/>
          <p:nvPr>
            <p:ph idx="1" type="subTitle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18" name="Google Shape;818;p74"/>
          <p:cNvSpPr txBox="1"/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cxnSp>
        <p:nvCxnSpPr>
          <p:cNvPr id="819" name="Google Shape;819;p74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0" name="Google Shape;820;p74"/>
          <p:cNvCxnSpPr/>
          <p:nvPr/>
        </p:nvCxnSpPr>
        <p:spPr>
          <a:xfrm flipH="1" rot="10800000">
            <a:off x="803050" y="529675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1" name="Google Shape;821;p74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822" name="Google Shape;822;p74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823" name="Google Shape;823;p74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74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74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74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74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74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29" name="Google Shape;829;p74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830" name="Google Shape;830;p74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74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74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74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34" name="Google Shape;834;p74"/>
          <p:cNvSpPr/>
          <p:nvPr/>
        </p:nvSpPr>
        <p:spPr>
          <a:xfrm flipH="1">
            <a:off x="3166281" y="497632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74"/>
          <p:cNvSpPr/>
          <p:nvPr/>
        </p:nvSpPr>
        <p:spPr>
          <a:xfrm flipH="1">
            <a:off x="3164039" y="495100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74"/>
          <p:cNvSpPr/>
          <p:nvPr/>
        </p:nvSpPr>
        <p:spPr>
          <a:xfrm flipH="1">
            <a:off x="3202780" y="534134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74"/>
          <p:cNvSpPr/>
          <p:nvPr/>
        </p:nvSpPr>
        <p:spPr>
          <a:xfrm flipH="1">
            <a:off x="3200525" y="531602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74"/>
          <p:cNvSpPr/>
          <p:nvPr/>
        </p:nvSpPr>
        <p:spPr>
          <a:xfrm flipH="1">
            <a:off x="3242641" y="573709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9" name="Google Shape;839;p74"/>
          <p:cNvSpPr/>
          <p:nvPr/>
        </p:nvSpPr>
        <p:spPr>
          <a:xfrm flipH="1">
            <a:off x="3240109" y="571467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40" name="Google Shape;840;p74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841" name="Google Shape;841;p7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7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7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4" name="Google Shape;844;p74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845" name="Google Shape;845;p7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7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7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8" name="Google Shape;848;p74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849" name="Google Shape;849;p7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7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7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852" name="Google Shape;852;p74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3" name="Google Shape;853;p74"/>
          <p:cNvCxnSpPr/>
          <p:nvPr/>
        </p:nvCxnSpPr>
        <p:spPr>
          <a:xfrm flipH="1" rot="10800000">
            <a:off x="0" y="42204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854" name="Google Shape;854;p74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855" name="Google Shape;855;p74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74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74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74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74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74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1" name="Google Shape;861;p74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862" name="Google Shape;862;p74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74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74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74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6" name="Google Shape;866;p74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867" name="Google Shape;867;p74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74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74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74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1" name="Google Shape;871;p74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872" name="Google Shape;872;p7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7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7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5" name="Google Shape;875;p74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876" name="Google Shape;876;p7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7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7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0" name="Google Shape;880;p75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881" name="Google Shape;881;p75"/>
            <p:cNvSpPr/>
            <p:nvPr/>
          </p:nvSpPr>
          <p:spPr>
            <a:xfrm>
              <a:off x="365750" y="1285025"/>
              <a:ext cx="6934275" cy="3315500"/>
            </a:xfrm>
            <a:custGeom>
              <a:rect b="b" l="l" r="r" t="t"/>
              <a:pathLst>
                <a:path extrusionOk="0" h="132620" w="277371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75"/>
            <p:cNvSpPr/>
            <p:nvPr/>
          </p:nvSpPr>
          <p:spPr>
            <a:xfrm>
              <a:off x="417100" y="1285575"/>
              <a:ext cx="6842700" cy="3314500"/>
            </a:xfrm>
            <a:custGeom>
              <a:rect b="b" l="l" r="r" t="t"/>
              <a:pathLst>
                <a:path extrusionOk="0" h="132580" w="273708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3" name="Google Shape;883;p75"/>
          <p:cNvSpPr txBox="1"/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884" name="Google Shape;884;p75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885" name="Google Shape;885;p75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86" name="Google Shape;886;p75"/>
            <p:cNvCxnSpPr/>
            <p:nvPr/>
          </p:nvCxnSpPr>
          <p:spPr>
            <a:xfrm flipH="1" rot="10800000">
              <a:off x="1562083" y="4492325"/>
              <a:ext cx="1342200" cy="3153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87" name="Google Shape;887;p75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88" name="Google Shape;888;p75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889" name="Google Shape;889;p75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890" name="Google Shape;890;p7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1" name="Google Shape;891;p7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2" name="Google Shape;892;p7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3" name="Google Shape;893;p7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4" name="Google Shape;894;p7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" name="Google Shape;895;p7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96" name="Google Shape;896;p75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897" name="Google Shape;897;p7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8" name="Google Shape;898;p7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9" name="Google Shape;899;p7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0" name="Google Shape;900;p7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01" name="Google Shape;901;p75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902" name="Google Shape;902;p7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3" name="Google Shape;903;p7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4" name="Google Shape;904;p7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" name="Google Shape;905;p7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06" name="Google Shape;906;p75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907" name="Google Shape;907;p75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8" name="Google Shape;908;p75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9" name="Google Shape;909;p75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" name="Google Shape;910;p75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1" name="Google Shape;911;p75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2" name="Google Shape;912;p75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13" name="Google Shape;913;p75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914" name="Google Shape;914;p7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5" name="Google Shape;915;p7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6" name="Google Shape;916;p7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917" name="Google Shape;917;p75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8" name="Google Shape;918;p75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9" name="Google Shape;919;p75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920" name="Google Shape;920;p75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921" name="Google Shape;921;p7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2" name="Google Shape;922;p7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3" name="Google Shape;923;p7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4" name="Google Shape;924;p7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5" name="Google Shape;925;p7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6" name="Google Shape;926;p7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27" name="Google Shape;927;p75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928" name="Google Shape;928;p7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9" name="Google Shape;929;p7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0" name="Google Shape;930;p7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1" name="Google Shape;931;p7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32" name="Google Shape;932;p75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933" name="Google Shape;933;p7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4" name="Google Shape;934;p7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5" name="Google Shape;935;p7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6" name="Google Shape;936;p7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37" name="Google Shape;937;p75"/>
            <p:cNvSpPr/>
            <p:nvPr/>
          </p:nvSpPr>
          <p:spPr>
            <a:xfrm>
              <a:off x="5829305" y="687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75"/>
            <p:cNvSpPr/>
            <p:nvPr/>
          </p:nvSpPr>
          <p:spPr>
            <a:xfrm>
              <a:off x="5827050" y="661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75"/>
            <p:cNvSpPr/>
            <p:nvPr/>
          </p:nvSpPr>
          <p:spPr>
            <a:xfrm>
              <a:off x="5865794" y="1052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75"/>
            <p:cNvSpPr/>
            <p:nvPr/>
          </p:nvSpPr>
          <p:spPr>
            <a:xfrm>
              <a:off x="5863552" y="1026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75"/>
            <p:cNvSpPr/>
            <p:nvPr/>
          </p:nvSpPr>
          <p:spPr>
            <a:xfrm>
              <a:off x="5905382" y="1447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75"/>
            <p:cNvSpPr/>
            <p:nvPr/>
          </p:nvSpPr>
          <p:spPr>
            <a:xfrm>
              <a:off x="5903140" y="1425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43" name="Google Shape;943;p75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944" name="Google Shape;944;p7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5" name="Google Shape;945;p7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6" name="Google Shape;946;p7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47" name="Google Shape;947;p75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948" name="Google Shape;948;p7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9" name="Google Shape;949;p7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0" name="Google Shape;950;p7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2"/>
          <p:cNvSpPr txBox="1"/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" name="Google Shape;45;p62"/>
          <p:cNvSpPr txBox="1"/>
          <p:nvPr>
            <p:ph idx="1" type="subTitle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46" name="Google Shape;46;p62"/>
          <p:cNvSpPr txBox="1"/>
          <p:nvPr>
            <p:ph idx="2" type="subTitle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47" name="Google Shape;47;p62"/>
          <p:cNvSpPr txBox="1"/>
          <p:nvPr>
            <p:ph idx="3" type="subTitle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48" name="Google Shape;48;p62"/>
          <p:cNvSpPr txBox="1"/>
          <p:nvPr>
            <p:ph idx="4" type="subTitle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49" name="Google Shape;49;p62"/>
          <p:cNvSpPr txBox="1"/>
          <p:nvPr>
            <p:ph idx="5" type="subTitle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50" name="Google Shape;50;p62"/>
          <p:cNvSpPr txBox="1"/>
          <p:nvPr>
            <p:ph idx="6" type="subTitle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51" name="Google Shape;51;p62"/>
          <p:cNvSpPr txBox="1"/>
          <p:nvPr>
            <p:ph idx="7" type="subTitle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52" name="Google Shape;52;p62"/>
          <p:cNvSpPr txBox="1"/>
          <p:nvPr>
            <p:ph idx="8" type="subTitle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53" name="Google Shape;53;p62"/>
          <p:cNvSpPr txBox="1"/>
          <p:nvPr>
            <p:ph idx="9" type="title"/>
          </p:nvPr>
        </p:nvSpPr>
        <p:spPr>
          <a:xfrm>
            <a:off x="813816" y="722376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62"/>
          <p:cNvSpPr txBox="1"/>
          <p:nvPr>
            <p:ph idx="13" type="title"/>
          </p:nvPr>
        </p:nvSpPr>
        <p:spPr>
          <a:xfrm>
            <a:off x="813816" y="1801368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Google Shape;55;p62"/>
          <p:cNvSpPr txBox="1"/>
          <p:nvPr>
            <p:ph idx="14" type="title"/>
          </p:nvPr>
        </p:nvSpPr>
        <p:spPr>
          <a:xfrm>
            <a:off x="813816" y="2880360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62"/>
          <p:cNvSpPr txBox="1"/>
          <p:nvPr>
            <p:ph idx="15" type="title"/>
          </p:nvPr>
        </p:nvSpPr>
        <p:spPr>
          <a:xfrm>
            <a:off x="813816" y="3959352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CUSTOM_22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2" name="Google Shape;952;p76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953" name="Google Shape;953;p76"/>
            <p:cNvSpPr/>
            <p:nvPr/>
          </p:nvSpPr>
          <p:spPr>
            <a:xfrm>
              <a:off x="365750" y="1285025"/>
              <a:ext cx="6934275" cy="3315500"/>
            </a:xfrm>
            <a:custGeom>
              <a:rect b="b" l="l" r="r" t="t"/>
              <a:pathLst>
                <a:path extrusionOk="0" h="132620" w="277371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76"/>
            <p:cNvSpPr/>
            <p:nvPr/>
          </p:nvSpPr>
          <p:spPr>
            <a:xfrm>
              <a:off x="417100" y="1285575"/>
              <a:ext cx="6842700" cy="3314500"/>
            </a:xfrm>
            <a:custGeom>
              <a:rect b="b" l="l" r="r" t="t"/>
              <a:pathLst>
                <a:path extrusionOk="0" h="132580" w="273708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5" name="Google Shape;955;p76"/>
          <p:cNvSpPr txBox="1"/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956" name="Google Shape;956;p76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957" name="Google Shape;957;p76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58" name="Google Shape;958;p76"/>
            <p:cNvCxnSpPr/>
            <p:nvPr/>
          </p:nvCxnSpPr>
          <p:spPr>
            <a:xfrm flipH="1" rot="10800000">
              <a:off x="1562083" y="4492325"/>
              <a:ext cx="1342200" cy="3153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59" name="Google Shape;959;p76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60" name="Google Shape;960;p76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961" name="Google Shape;961;p76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962" name="Google Shape;962;p7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3" name="Google Shape;963;p7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4" name="Google Shape;964;p7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5" name="Google Shape;965;p7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6" name="Google Shape;966;p7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7" name="Google Shape;967;p7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68" name="Google Shape;968;p76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969" name="Google Shape;969;p7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0" name="Google Shape;970;p7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1" name="Google Shape;971;p7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2" name="Google Shape;972;p7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73" name="Google Shape;973;p76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974" name="Google Shape;974;p7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" name="Google Shape;975;p7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" name="Google Shape;976;p7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" name="Google Shape;977;p7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78" name="Google Shape;978;p76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979" name="Google Shape;979;p76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" name="Google Shape;980;p76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" name="Google Shape;981;p76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" name="Google Shape;982;p76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" name="Google Shape;983;p76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" name="Google Shape;984;p76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85" name="Google Shape;985;p76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986" name="Google Shape;986;p7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" name="Google Shape;987;p7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" name="Google Shape;988;p7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989" name="Google Shape;989;p76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90" name="Google Shape;990;p76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91" name="Google Shape;991;p76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992" name="Google Shape;992;p76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993" name="Google Shape;993;p7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" name="Google Shape;994;p7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" name="Google Shape;995;p7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" name="Google Shape;996;p7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" name="Google Shape;997;p7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" name="Google Shape;998;p7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99" name="Google Shape;999;p76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000" name="Google Shape;1000;p7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" name="Google Shape;1001;p7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2" name="Google Shape;1002;p7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3" name="Google Shape;1003;p7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04" name="Google Shape;1004;p76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005" name="Google Shape;1005;p7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6" name="Google Shape;1006;p7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7" name="Google Shape;1007;p7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8" name="Google Shape;1008;p7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009" name="Google Shape;1009;p76"/>
            <p:cNvSpPr/>
            <p:nvPr/>
          </p:nvSpPr>
          <p:spPr>
            <a:xfrm>
              <a:off x="5829305" y="687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76"/>
            <p:cNvSpPr/>
            <p:nvPr/>
          </p:nvSpPr>
          <p:spPr>
            <a:xfrm>
              <a:off x="5827050" y="661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76"/>
            <p:cNvSpPr/>
            <p:nvPr/>
          </p:nvSpPr>
          <p:spPr>
            <a:xfrm>
              <a:off x="5865794" y="1052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76"/>
            <p:cNvSpPr/>
            <p:nvPr/>
          </p:nvSpPr>
          <p:spPr>
            <a:xfrm>
              <a:off x="5863552" y="1026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76"/>
            <p:cNvSpPr/>
            <p:nvPr/>
          </p:nvSpPr>
          <p:spPr>
            <a:xfrm>
              <a:off x="5905382" y="1447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76"/>
            <p:cNvSpPr/>
            <p:nvPr/>
          </p:nvSpPr>
          <p:spPr>
            <a:xfrm>
              <a:off x="5903140" y="1425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15" name="Google Shape;1015;p76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016" name="Google Shape;1016;p7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7" name="Google Shape;1017;p7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8" name="Google Shape;1018;p7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19" name="Google Shape;1019;p76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020" name="Google Shape;1020;p7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" name="Google Shape;1021;p7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" name="Google Shape;1022;p7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23" name="Google Shape;1023;p76"/>
          <p:cNvSpPr txBox="1"/>
          <p:nvPr>
            <p:ph idx="1" type="subTitle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 of text">
  <p:cSld name="CUSTOM_8"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77"/>
          <p:cNvSpPr txBox="1"/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6" name="Google Shape;1026;p77"/>
          <p:cNvSpPr txBox="1"/>
          <p:nvPr>
            <p:ph idx="1" type="subTitle"/>
          </p:nvPr>
        </p:nvSpPr>
        <p:spPr>
          <a:xfrm>
            <a:off x="152242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027" name="Google Shape;1027;p77"/>
          <p:cNvSpPr txBox="1"/>
          <p:nvPr>
            <p:ph idx="2" type="subTitle"/>
          </p:nvPr>
        </p:nvSpPr>
        <p:spPr>
          <a:xfrm>
            <a:off x="152242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028" name="Google Shape;1028;p77"/>
          <p:cNvSpPr txBox="1"/>
          <p:nvPr>
            <p:ph idx="3" type="subTitle"/>
          </p:nvPr>
        </p:nvSpPr>
        <p:spPr>
          <a:xfrm>
            <a:off x="3689552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029" name="Google Shape;1029;p77"/>
          <p:cNvSpPr txBox="1"/>
          <p:nvPr>
            <p:ph idx="4" type="subTitle"/>
          </p:nvPr>
        </p:nvSpPr>
        <p:spPr>
          <a:xfrm>
            <a:off x="3689552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030" name="Google Shape;1030;p77"/>
          <p:cNvSpPr txBox="1"/>
          <p:nvPr>
            <p:ph idx="5" type="subTitle"/>
          </p:nvPr>
        </p:nvSpPr>
        <p:spPr>
          <a:xfrm>
            <a:off x="585667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031" name="Google Shape;1031;p77"/>
          <p:cNvSpPr txBox="1"/>
          <p:nvPr>
            <p:ph idx="6" type="subTitle"/>
          </p:nvPr>
        </p:nvSpPr>
        <p:spPr>
          <a:xfrm>
            <a:off x="585667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032" name="Google Shape;1032;p77"/>
          <p:cNvSpPr txBox="1"/>
          <p:nvPr>
            <p:ph idx="7" type="subTitle"/>
          </p:nvPr>
        </p:nvSpPr>
        <p:spPr>
          <a:xfrm>
            <a:off x="152242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033" name="Google Shape;1033;p77"/>
          <p:cNvSpPr txBox="1"/>
          <p:nvPr>
            <p:ph idx="8" type="subTitle"/>
          </p:nvPr>
        </p:nvSpPr>
        <p:spPr>
          <a:xfrm>
            <a:off x="152242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034" name="Google Shape;1034;p77"/>
          <p:cNvSpPr txBox="1"/>
          <p:nvPr>
            <p:ph idx="9" type="subTitle"/>
          </p:nvPr>
        </p:nvSpPr>
        <p:spPr>
          <a:xfrm>
            <a:off x="3597450" y="3215961"/>
            <a:ext cx="1949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035" name="Google Shape;1035;p77"/>
          <p:cNvSpPr txBox="1"/>
          <p:nvPr>
            <p:ph idx="13" type="subTitle"/>
          </p:nvPr>
        </p:nvSpPr>
        <p:spPr>
          <a:xfrm>
            <a:off x="3597500" y="3556017"/>
            <a:ext cx="19491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036" name="Google Shape;1036;p77"/>
          <p:cNvSpPr txBox="1"/>
          <p:nvPr>
            <p:ph idx="14" type="subTitle"/>
          </p:nvPr>
        </p:nvSpPr>
        <p:spPr>
          <a:xfrm>
            <a:off x="585667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037" name="Google Shape;1037;p77"/>
          <p:cNvSpPr txBox="1"/>
          <p:nvPr>
            <p:ph idx="15" type="subTitle"/>
          </p:nvPr>
        </p:nvSpPr>
        <p:spPr>
          <a:xfrm>
            <a:off x="585667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1038" name="Google Shape;1038;p77"/>
          <p:cNvCxnSpPr/>
          <p:nvPr/>
        </p:nvCxnSpPr>
        <p:spPr>
          <a:xfrm>
            <a:off x="2904283" y="4513075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39" name="Google Shape;1039;p77"/>
          <p:cNvCxnSpPr/>
          <p:nvPr/>
        </p:nvCxnSpPr>
        <p:spPr>
          <a:xfrm flipH="1" rot="10800000">
            <a:off x="1562083" y="4492325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0" name="Google Shape;1040;p77"/>
          <p:cNvCxnSpPr/>
          <p:nvPr/>
        </p:nvCxnSpPr>
        <p:spPr>
          <a:xfrm>
            <a:off x="259558" y="4408000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1" name="Google Shape;1041;p77"/>
          <p:cNvCxnSpPr/>
          <p:nvPr/>
        </p:nvCxnSpPr>
        <p:spPr>
          <a:xfrm>
            <a:off x="-6867" y="399355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42" name="Google Shape;1042;p77"/>
          <p:cNvGrpSpPr/>
          <p:nvPr/>
        </p:nvGrpSpPr>
        <p:grpSpPr>
          <a:xfrm flipH="1">
            <a:off x="1278333" y="4513075"/>
            <a:ext cx="581800" cy="582350"/>
            <a:chOff x="8064275" y="887850"/>
            <a:chExt cx="581800" cy="582350"/>
          </a:xfrm>
        </p:grpSpPr>
        <p:sp>
          <p:nvSpPr>
            <p:cNvPr id="1043" name="Google Shape;1043;p7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7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7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7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7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7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9" name="Google Shape;1049;p77"/>
          <p:cNvGrpSpPr/>
          <p:nvPr/>
        </p:nvGrpSpPr>
        <p:grpSpPr>
          <a:xfrm flipH="1">
            <a:off x="2747608" y="4340463"/>
            <a:ext cx="292025" cy="292575"/>
            <a:chOff x="7353050" y="316275"/>
            <a:chExt cx="292025" cy="292575"/>
          </a:xfrm>
        </p:grpSpPr>
        <p:sp>
          <p:nvSpPr>
            <p:cNvPr id="1050" name="Google Shape;1050;p7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7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7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7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4" name="Google Shape;1054;p77"/>
          <p:cNvGrpSpPr/>
          <p:nvPr/>
        </p:nvGrpSpPr>
        <p:grpSpPr>
          <a:xfrm flipH="1">
            <a:off x="171308" y="4315025"/>
            <a:ext cx="175000" cy="175000"/>
            <a:chOff x="8792300" y="321275"/>
            <a:chExt cx="175000" cy="175000"/>
          </a:xfrm>
        </p:grpSpPr>
        <p:sp>
          <p:nvSpPr>
            <p:cNvPr id="1055" name="Google Shape;1055;p77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77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77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77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9" name="Google Shape;1059;p77"/>
          <p:cNvGrpSpPr/>
          <p:nvPr/>
        </p:nvGrpSpPr>
        <p:grpSpPr>
          <a:xfrm>
            <a:off x="3873197" y="4657550"/>
            <a:ext cx="293111" cy="293388"/>
            <a:chOff x="3164039" y="430875"/>
            <a:chExt cx="293111" cy="293388"/>
          </a:xfrm>
        </p:grpSpPr>
        <p:sp>
          <p:nvSpPr>
            <p:cNvPr id="1060" name="Google Shape;1060;p7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7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7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7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7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7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6" name="Google Shape;1066;p77"/>
          <p:cNvGrpSpPr/>
          <p:nvPr/>
        </p:nvGrpSpPr>
        <p:grpSpPr>
          <a:xfrm flipH="1">
            <a:off x="242270" y="4142425"/>
            <a:ext cx="175013" cy="27000"/>
            <a:chOff x="5662375" y="212375"/>
            <a:chExt cx="175013" cy="27000"/>
          </a:xfrm>
        </p:grpSpPr>
        <p:sp>
          <p:nvSpPr>
            <p:cNvPr id="1067" name="Google Shape;1067;p7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7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7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070" name="Google Shape;1070;p77"/>
          <p:cNvCxnSpPr/>
          <p:nvPr/>
        </p:nvCxnSpPr>
        <p:spPr>
          <a:xfrm rot="10800000">
            <a:off x="5995050" y="226600"/>
            <a:ext cx="1504500" cy="224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1" name="Google Shape;1071;p77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2" name="Google Shape;1072;p77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73" name="Google Shape;1073;p77"/>
          <p:cNvGrpSpPr/>
          <p:nvPr/>
        </p:nvGrpSpPr>
        <p:grpSpPr>
          <a:xfrm>
            <a:off x="8064275" y="1040250"/>
            <a:ext cx="581800" cy="582350"/>
            <a:chOff x="8064275" y="887850"/>
            <a:chExt cx="581800" cy="582350"/>
          </a:xfrm>
        </p:grpSpPr>
        <p:sp>
          <p:nvSpPr>
            <p:cNvPr id="1074" name="Google Shape;1074;p7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7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7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7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7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7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0" name="Google Shape;1080;p77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1081" name="Google Shape;1081;p7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7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7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7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5" name="Google Shape;1085;p77"/>
          <p:cNvGrpSpPr/>
          <p:nvPr/>
        </p:nvGrpSpPr>
        <p:grpSpPr>
          <a:xfrm>
            <a:off x="8792300" y="321275"/>
            <a:ext cx="175000" cy="175000"/>
            <a:chOff x="8792300" y="321275"/>
            <a:chExt cx="175000" cy="175000"/>
          </a:xfrm>
        </p:grpSpPr>
        <p:sp>
          <p:nvSpPr>
            <p:cNvPr id="1086" name="Google Shape;1086;p77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77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77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77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0" name="Google Shape;1090;p77"/>
          <p:cNvSpPr/>
          <p:nvPr/>
        </p:nvSpPr>
        <p:spPr>
          <a:xfrm>
            <a:off x="5829305" y="68707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1" name="Google Shape;1091;p77"/>
          <p:cNvSpPr/>
          <p:nvPr/>
        </p:nvSpPr>
        <p:spPr>
          <a:xfrm>
            <a:off x="5827050" y="66175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2" name="Google Shape;1092;p77"/>
          <p:cNvSpPr/>
          <p:nvPr/>
        </p:nvSpPr>
        <p:spPr>
          <a:xfrm>
            <a:off x="5865794" y="10520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3" name="Google Shape;1093;p77"/>
          <p:cNvSpPr/>
          <p:nvPr/>
        </p:nvSpPr>
        <p:spPr>
          <a:xfrm>
            <a:off x="5863552" y="102677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4" name="Google Shape;1094;p77"/>
          <p:cNvSpPr/>
          <p:nvPr/>
        </p:nvSpPr>
        <p:spPr>
          <a:xfrm>
            <a:off x="5905382" y="144784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5" name="Google Shape;1095;p77"/>
          <p:cNvSpPr/>
          <p:nvPr/>
        </p:nvSpPr>
        <p:spPr>
          <a:xfrm>
            <a:off x="5903140" y="142542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96" name="Google Shape;1096;p77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097" name="Google Shape;1097;p7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7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7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0" name="Google Shape;1100;p77"/>
          <p:cNvGrpSpPr/>
          <p:nvPr/>
        </p:nvGrpSpPr>
        <p:grpSpPr>
          <a:xfrm>
            <a:off x="8678350" y="1658000"/>
            <a:ext cx="175013" cy="27000"/>
            <a:chOff x="5662375" y="212375"/>
            <a:chExt cx="175013" cy="27000"/>
          </a:xfrm>
        </p:grpSpPr>
        <p:sp>
          <p:nvSpPr>
            <p:cNvPr id="1101" name="Google Shape;1101;p7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7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7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4">
  <p:cSld name="CUSTOM_14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05" name="Google Shape;1105;p79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06" name="Google Shape;1106;p79"/>
          <p:cNvSpPr txBox="1"/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107" name="Google Shape;1107;p79"/>
          <p:cNvCxnSpPr/>
          <p:nvPr/>
        </p:nvCxnSpPr>
        <p:spPr>
          <a:xfrm flipH="1" rot="10800000">
            <a:off x="0" y="4332550"/>
            <a:ext cx="590700" cy="66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08" name="Google Shape;1108;p79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109" name="Google Shape;1109;p7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7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7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7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3" name="Google Shape;1113;p79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14" name="Google Shape;1114;p7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7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7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7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7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7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120" name="Google Shape;1120;p79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21" name="Google Shape;1121;p79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22" name="Google Shape;1122;p79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23" name="Google Shape;1123;p7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7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7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7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7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7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9" name="Google Shape;1129;p79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30" name="Google Shape;1130;p7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7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7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7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4" name="Google Shape;1134;p79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35" name="Google Shape;1135;p79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79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79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79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9" name="Google Shape;1139;p79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40" name="Google Shape;1140;p7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7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7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3" name="Google Shape;1143;p79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44" name="Google Shape;1144;p7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7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7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47" name="Google Shape;1147;p79"/>
          <p:cNvSpPr txBox="1"/>
          <p:nvPr>
            <p:ph idx="1" type="subTitle"/>
          </p:nvPr>
        </p:nvSpPr>
        <p:spPr>
          <a:xfrm>
            <a:off x="5641848" y="2743200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148" name="Google Shape;1148;p79"/>
          <p:cNvSpPr txBox="1"/>
          <p:nvPr>
            <p:ph idx="2" type="subTitle"/>
          </p:nvPr>
        </p:nvSpPr>
        <p:spPr>
          <a:xfrm>
            <a:off x="3639312" y="1636776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149" name="Google Shape;1149;p79"/>
          <p:cNvSpPr txBox="1"/>
          <p:nvPr>
            <p:ph idx="3" type="subTitle"/>
          </p:nvPr>
        </p:nvSpPr>
        <p:spPr>
          <a:xfrm>
            <a:off x="1636776" y="2249424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150" name="Google Shape;1150;p79"/>
          <p:cNvSpPr txBox="1"/>
          <p:nvPr>
            <p:ph idx="4" type="subTitle"/>
          </p:nvPr>
        </p:nvSpPr>
        <p:spPr>
          <a:xfrm>
            <a:off x="5641848" y="3081528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51" name="Google Shape;1151;p79"/>
          <p:cNvSpPr txBox="1"/>
          <p:nvPr>
            <p:ph idx="5" type="subTitle"/>
          </p:nvPr>
        </p:nvSpPr>
        <p:spPr>
          <a:xfrm>
            <a:off x="3639312" y="1975104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52" name="Google Shape;1152;p79"/>
          <p:cNvSpPr txBox="1"/>
          <p:nvPr>
            <p:ph idx="6" type="subTitle"/>
          </p:nvPr>
        </p:nvSpPr>
        <p:spPr>
          <a:xfrm>
            <a:off x="1636776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53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4" name="Google Shape;1154;p80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1155" name="Google Shape;1155;p80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80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80"/>
            <p:cNvSpPr/>
            <p:nvPr/>
          </p:nvSpPr>
          <p:spPr>
            <a:xfrm>
              <a:off x="1119425" y="238125"/>
              <a:ext cx="5331675" cy="5174300"/>
            </a:xfrm>
            <a:custGeom>
              <a:rect b="b" l="l" r="r" t="t"/>
              <a:pathLst>
                <a:path extrusionOk="0" h="206972" w="213267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8" name="Google Shape;1158;p80"/>
          <p:cNvSpPr txBox="1"/>
          <p:nvPr>
            <p:ph idx="1" type="subTitle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1159" name="Google Shape;1159;p80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60" name="Google Shape;1160;p80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61" name="Google Shape;1161;p80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62" name="Google Shape;1162;p80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63" name="Google Shape;1163;p80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164" name="Google Shape;1164;p8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8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8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8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8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8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0" name="Google Shape;1170;p80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171" name="Google Shape;1171;p8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8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8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8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5" name="Google Shape;1175;p80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176" name="Google Shape;1176;p80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80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80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80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0" name="Google Shape;1180;p80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181" name="Google Shape;1181;p8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8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8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8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8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8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7" name="Google Shape;1187;p80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188" name="Google Shape;1188;p8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8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8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191" name="Google Shape;1191;p80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92" name="Google Shape;1192;p80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93" name="Google Shape;1193;p80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94" name="Google Shape;1194;p80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195" name="Google Shape;1195;p8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8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8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8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8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8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1" name="Google Shape;1201;p80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202" name="Google Shape;1202;p8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8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8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8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6" name="Google Shape;1206;p80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207" name="Google Shape;1207;p80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80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80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80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1" name="Google Shape;1211;p80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2" name="Google Shape;1212;p80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3" name="Google Shape;1213;p80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4" name="Google Shape;1214;p80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" name="Google Shape;1215;p80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6" name="Google Shape;1216;p80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7" name="Google Shape;1217;p80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218" name="Google Shape;1218;p8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8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8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1" name="Google Shape;1221;p80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222" name="Google Shape;1222;p8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8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8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5" name="Google Shape;1225;p80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226" name="Google Shape;1226;p8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8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8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9" name="Google Shape;1229;p80"/>
          <p:cNvSpPr txBox="1"/>
          <p:nvPr>
            <p:ph hasCustomPrompt="1" type="title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6"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1" name="Google Shape;1231;p83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2" name="Google Shape;1232;p83"/>
          <p:cNvCxnSpPr/>
          <p:nvPr/>
        </p:nvCxnSpPr>
        <p:spPr>
          <a:xfrm flipH="1" rot="10800000">
            <a:off x="803050" y="529675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3" name="Google Shape;1233;p83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34" name="Google Shape;1234;p83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1235" name="Google Shape;1235;p83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83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83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83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83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83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1" name="Google Shape;1241;p83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1242" name="Google Shape;1242;p83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83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83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83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6" name="Google Shape;1246;p83"/>
          <p:cNvSpPr/>
          <p:nvPr/>
        </p:nvSpPr>
        <p:spPr>
          <a:xfrm flipH="1">
            <a:off x="3166281" y="497632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7" name="Google Shape;1247;p83"/>
          <p:cNvSpPr/>
          <p:nvPr/>
        </p:nvSpPr>
        <p:spPr>
          <a:xfrm flipH="1">
            <a:off x="3164039" y="495100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8" name="Google Shape;1248;p83"/>
          <p:cNvSpPr/>
          <p:nvPr/>
        </p:nvSpPr>
        <p:spPr>
          <a:xfrm flipH="1">
            <a:off x="3202780" y="534134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9" name="Google Shape;1249;p83"/>
          <p:cNvSpPr/>
          <p:nvPr/>
        </p:nvSpPr>
        <p:spPr>
          <a:xfrm flipH="1">
            <a:off x="3200525" y="531602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0" name="Google Shape;1250;p83"/>
          <p:cNvSpPr/>
          <p:nvPr/>
        </p:nvSpPr>
        <p:spPr>
          <a:xfrm flipH="1">
            <a:off x="3242641" y="573709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1" name="Google Shape;1251;p83"/>
          <p:cNvSpPr/>
          <p:nvPr/>
        </p:nvSpPr>
        <p:spPr>
          <a:xfrm flipH="1">
            <a:off x="3240109" y="571467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2" name="Google Shape;1252;p83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1253" name="Google Shape;1253;p8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8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8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6" name="Google Shape;1256;p83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1257" name="Google Shape;1257;p8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8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8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0" name="Google Shape;1260;p83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1261" name="Google Shape;1261;p8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8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8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264" name="Google Shape;1264;p83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65" name="Google Shape;1265;p83"/>
          <p:cNvCxnSpPr/>
          <p:nvPr/>
        </p:nvCxnSpPr>
        <p:spPr>
          <a:xfrm flipH="1" rot="10800000">
            <a:off x="0" y="42204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66" name="Google Shape;1266;p83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1267" name="Google Shape;1267;p83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83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83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83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83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83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3" name="Google Shape;1273;p83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1274" name="Google Shape;1274;p83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83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83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83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8" name="Google Shape;1278;p83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1279" name="Google Shape;1279;p83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83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83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83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83" name="Google Shape;1283;p83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1284" name="Google Shape;1284;p8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8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8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87" name="Google Shape;1287;p83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1288" name="Google Shape;1288;p8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8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8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91" name="Google Shape;1291;p83"/>
          <p:cNvSpPr txBox="1"/>
          <p:nvPr>
            <p:ph type="title"/>
          </p:nvPr>
        </p:nvSpPr>
        <p:spPr>
          <a:xfrm>
            <a:off x="896100" y="1984450"/>
            <a:ext cx="3457200" cy="129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3">
    <p:spTree>
      <p:nvGrpSpPr>
        <p:cNvPr id="1292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p85"/>
          <p:cNvSpPr txBox="1"/>
          <p:nvPr>
            <p:ph idx="1" type="body"/>
          </p:nvPr>
        </p:nvSpPr>
        <p:spPr>
          <a:xfrm>
            <a:off x="1881350" y="1246850"/>
            <a:ext cx="2133300" cy="3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294" name="Google Shape;1294;p85"/>
          <p:cNvSpPr txBox="1"/>
          <p:nvPr>
            <p:ph idx="2" type="body"/>
          </p:nvPr>
        </p:nvSpPr>
        <p:spPr>
          <a:xfrm>
            <a:off x="4220325" y="1246850"/>
            <a:ext cx="3099900" cy="3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295" name="Google Shape;1295;p85"/>
          <p:cNvSpPr txBox="1"/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296" name="Google Shape;1296;p85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297" name="Google Shape;1297;p85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298" name="Google Shape;1298;p85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299" name="Google Shape;1299;p8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0" name="Google Shape;1300;p8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1" name="Google Shape;1301;p8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2" name="Google Shape;1302;p8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3" name="Google Shape;1303;p8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4" name="Google Shape;1304;p8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05" name="Google Shape;1305;p85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306" name="Google Shape;1306;p8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" name="Google Shape;1307;p8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" name="Google Shape;1308;p8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9" name="Google Shape;1309;p8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10" name="Google Shape;1310;p85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1" name="Google Shape;1311;p8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2" name="Google Shape;1312;p8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3" name="Google Shape;1313;p8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4" name="Google Shape;1314;p8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315" name="Google Shape;1315;p85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316" name="Google Shape;1316;p85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17" name="Google Shape;1317;p8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8" name="Google Shape;1318;p8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9" name="Google Shape;1319;p8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0" name="Google Shape;1320;p8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1" name="Google Shape;1321;p8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2" name="Google Shape;1322;p8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23" name="Google Shape;1323;p85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324" name="Google Shape;1324;p8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5" name="Google Shape;1325;p8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6" name="Google Shape;1326;p8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7" name="Google Shape;1327;p8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28" name="Google Shape;1328;p85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329" name="Google Shape;1329;p8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0" name="Google Shape;1330;p8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1" name="Google Shape;1331;p8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2" name="Google Shape;1332;p8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33" name="Google Shape;1333;p85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334" name="Google Shape;1334;p8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5" name="Google Shape;1335;p8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6" name="Google Shape;1336;p8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37" name="Google Shape;1337;p85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338" name="Google Shape;1338;p8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9" name="Google Shape;1339;p8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0" name="Google Shape;1340;p8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41" name="Google Shape;1341;p85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342" name="Google Shape;1342;p8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3" name="Google Shape;1343;p8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4" name="Google Shape;1344;p8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45" name="Google Shape;1345;p85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346" name="Google Shape;1346;p8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7" name="Google Shape;1347;p8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8" name="Google Shape;1348;p8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349" name="Google Shape;1349;p85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50" name="Google Shape;1350;p85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51" name="Google Shape;1351;p85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85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85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85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88"/>
          <p:cNvSpPr txBox="1"/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357" name="Google Shape;1357;p88"/>
          <p:cNvSpPr txBox="1"/>
          <p:nvPr>
            <p:ph idx="1" type="body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1358" name="Google Shape;1358;p88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9" name="Google Shape;1359;p88"/>
          <p:cNvCxnSpPr/>
          <p:nvPr/>
        </p:nvCxnSpPr>
        <p:spPr>
          <a:xfrm flipH="1" rot="10800000">
            <a:off x="803050" y="529675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0" name="Google Shape;1360;p88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361" name="Google Shape;1361;p88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1362" name="Google Shape;1362;p88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88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88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88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88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88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8" name="Google Shape;1368;p88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1369" name="Google Shape;1369;p88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88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88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88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3" name="Google Shape;1373;p88"/>
          <p:cNvSpPr/>
          <p:nvPr/>
        </p:nvSpPr>
        <p:spPr>
          <a:xfrm flipH="1">
            <a:off x="3166281" y="497632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88"/>
          <p:cNvSpPr/>
          <p:nvPr/>
        </p:nvSpPr>
        <p:spPr>
          <a:xfrm flipH="1">
            <a:off x="3164039" y="495100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88"/>
          <p:cNvSpPr/>
          <p:nvPr/>
        </p:nvSpPr>
        <p:spPr>
          <a:xfrm flipH="1">
            <a:off x="3202780" y="534134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88"/>
          <p:cNvSpPr/>
          <p:nvPr/>
        </p:nvSpPr>
        <p:spPr>
          <a:xfrm flipH="1">
            <a:off x="3200525" y="531602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88"/>
          <p:cNvSpPr/>
          <p:nvPr/>
        </p:nvSpPr>
        <p:spPr>
          <a:xfrm flipH="1">
            <a:off x="3242641" y="573709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88"/>
          <p:cNvSpPr/>
          <p:nvPr/>
        </p:nvSpPr>
        <p:spPr>
          <a:xfrm flipH="1">
            <a:off x="3240109" y="571467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9" name="Google Shape;1379;p88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1380" name="Google Shape;1380;p8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8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8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3" name="Google Shape;1383;p88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1384" name="Google Shape;1384;p8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8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8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7" name="Google Shape;1387;p88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1388" name="Google Shape;1388;p8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8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8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391" name="Google Shape;1391;p88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92" name="Google Shape;1392;p88"/>
          <p:cNvCxnSpPr/>
          <p:nvPr/>
        </p:nvCxnSpPr>
        <p:spPr>
          <a:xfrm flipH="1" rot="10800000">
            <a:off x="0" y="42204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393" name="Google Shape;1393;p88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1394" name="Google Shape;1394;p88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88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88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88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88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88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0" name="Google Shape;1400;p88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1401" name="Google Shape;1401;p88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88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88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88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5" name="Google Shape;1405;p88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1406" name="Google Shape;1406;p88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88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88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88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0" name="Google Shape;1410;p88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1411" name="Google Shape;1411;p8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8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8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4" name="Google Shape;1414;p88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1415" name="Google Shape;1415;p8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8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8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8"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19" name="Google Shape;1419;p89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20" name="Google Shape;1420;p89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21" name="Google Shape;1421;p89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22" name="Google Shape;1422;p89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423" name="Google Shape;1423;p89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424" name="Google Shape;1424;p8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8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8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8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8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8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0" name="Google Shape;1430;p89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431" name="Google Shape;1431;p8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8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8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8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5" name="Google Shape;1435;p89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436" name="Google Shape;1436;p89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89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89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89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0" name="Google Shape;1440;p89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441" name="Google Shape;1441;p8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8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8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8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8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8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7" name="Google Shape;1447;p89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448" name="Google Shape;1448;p8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8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8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451" name="Google Shape;1451;p89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52" name="Google Shape;1452;p89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53" name="Google Shape;1453;p89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454" name="Google Shape;1454;p89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455" name="Google Shape;1455;p8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8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8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8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8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8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1" name="Google Shape;1461;p89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462" name="Google Shape;1462;p8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8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8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8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6" name="Google Shape;1466;p89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467" name="Google Shape;1467;p89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89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89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89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71" name="Google Shape;1471;p89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2" name="Google Shape;1472;p89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89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4" name="Google Shape;1474;p89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5" name="Google Shape;1475;p89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6" name="Google Shape;1476;p89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7" name="Google Shape;1477;p89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478" name="Google Shape;1478;p8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8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8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1" name="Google Shape;1481;p89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482" name="Google Shape;1482;p8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8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8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5" name="Google Shape;1485;p89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486" name="Google Shape;1486;p8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8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8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9">
    <p:spTree>
      <p:nvGrpSpPr>
        <p:cNvPr id="1489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0" name="Google Shape;1490;p90"/>
          <p:cNvGrpSpPr/>
          <p:nvPr/>
        </p:nvGrpSpPr>
        <p:grpSpPr>
          <a:xfrm>
            <a:off x="261711" y="-1158"/>
            <a:ext cx="8550327" cy="3981600"/>
            <a:chOff x="261711" y="-1158"/>
            <a:chExt cx="8550327" cy="3981600"/>
          </a:xfrm>
        </p:grpSpPr>
        <p:cxnSp>
          <p:nvCxnSpPr>
            <p:cNvPr id="1491" name="Google Shape;1491;p90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92" name="Google Shape;1492;p90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493" name="Google Shape;1493;p90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94" name="Google Shape;1494;p9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5" name="Google Shape;1495;p9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6" name="Google Shape;1496;p9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7" name="Google Shape;1497;p9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98" name="Google Shape;1498;p90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99" name="Google Shape;1499;p9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0" name="Google Shape;1500;p9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1" name="Google Shape;1501;p9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2" name="Google Shape;1502;p9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03" name="Google Shape;1503;p90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504" name="Google Shape;1504;p9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5" name="Google Shape;1505;p9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6" name="Google Shape;1506;p9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7" name="Google Shape;1507;p9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8" name="Google Shape;1508;p9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9" name="Google Shape;1509;p9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20">
    <p:spTree>
      <p:nvGrpSpPr>
        <p:cNvPr id="1510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1" name="Google Shape;1511;p91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512" name="Google Shape;1512;p91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513" name="Google Shape;1513;p91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514" name="Google Shape;1514;p9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5" name="Google Shape;1515;p9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6" name="Google Shape;1516;p9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7" name="Google Shape;1517;p9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8" name="Google Shape;1518;p9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9" name="Google Shape;1519;p9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20" name="Google Shape;1520;p91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521" name="Google Shape;1521;p9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2" name="Google Shape;1522;p9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3" name="Google Shape;1523;p9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4" name="Google Shape;1524;p9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25" name="Google Shape;1525;p91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526" name="Google Shape;1526;p9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7" name="Google Shape;1527;p9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8" name="Google Shape;1528;p9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9" name="Google Shape;1529;p9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30" name="Google Shape;1530;p91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531" name="Google Shape;1531;p91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532" name="Google Shape;1532;p9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3" name="Google Shape;1533;p9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4" name="Google Shape;1534;p9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5" name="Google Shape;1535;p9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6" name="Google Shape;1536;p9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7" name="Google Shape;1537;p9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38" name="Google Shape;1538;p91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539" name="Google Shape;1539;p9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0" name="Google Shape;1540;p9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1" name="Google Shape;1541;p9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2" name="Google Shape;1542;p9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3" name="Google Shape;1543;p91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544" name="Google Shape;1544;p9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5" name="Google Shape;1545;p9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6" name="Google Shape;1546;p9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7" name="Google Shape;1547;p9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8" name="Google Shape;1548;p91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49" name="Google Shape;1549;p9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0" name="Google Shape;1550;p9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1" name="Google Shape;1551;p9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52" name="Google Shape;1552;p91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53" name="Google Shape;1553;p9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4" name="Google Shape;1554;p9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5" name="Google Shape;1555;p9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56" name="Google Shape;1556;p91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557" name="Google Shape;1557;p9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8" name="Google Shape;1558;p9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" name="Google Shape;1559;p9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60" name="Google Shape;1560;p91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561" name="Google Shape;1561;p9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2" name="Google Shape;1562;p9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" name="Google Shape;1563;p9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64" name="Google Shape;1564;p91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65" name="Google Shape;1565;p91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66" name="Google Shape;1566;p91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91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91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91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6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59" name="Google Shape;59;p63"/>
            <p:cNvSpPr/>
            <p:nvPr/>
          </p:nvSpPr>
          <p:spPr>
            <a:xfrm>
              <a:off x="399425" y="238325"/>
              <a:ext cx="6810025" cy="5186100"/>
            </a:xfrm>
            <a:custGeom>
              <a:rect b="b" l="l" r="r" t="t"/>
              <a:pathLst>
                <a:path extrusionOk="0" h="207444" w="272401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63"/>
            <p:cNvSpPr/>
            <p:nvPr/>
          </p:nvSpPr>
          <p:spPr>
            <a:xfrm>
              <a:off x="491875" y="238125"/>
              <a:ext cx="6575225" cy="5187000"/>
            </a:xfrm>
            <a:custGeom>
              <a:rect b="b" l="l" r="r" t="t"/>
              <a:pathLst>
                <a:path extrusionOk="0" h="207480" w="263009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" name="Google Shape;61;p63"/>
          <p:cNvSpPr txBox="1"/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2" name="Google Shape;62;p63"/>
          <p:cNvSpPr txBox="1"/>
          <p:nvPr>
            <p:ph idx="2" type="title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63" name="Google Shape;63;p63"/>
          <p:cNvSpPr txBox="1"/>
          <p:nvPr>
            <p:ph idx="1" type="subTitle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grpSp>
        <p:nvGrpSpPr>
          <p:cNvPr id="64" name="Google Shape;64;p6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65" name="Google Shape;65;p6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66" name="Google Shape;66;p6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67" name="Google Shape;67;p6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6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6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6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6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p6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3" name="Google Shape;73;p6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74" name="Google Shape;74;p6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6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6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6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8" name="Google Shape;78;p6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79" name="Google Shape;79;p6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80;p6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6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6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3" name="Google Shape;83;p6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84" name="Google Shape;84;p6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85" name="Google Shape;85;p6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6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6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6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6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6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1" name="Google Shape;91;p6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92" name="Google Shape;92;p6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6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p6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6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6" name="Google Shape;96;p6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97" name="Google Shape;97;p6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98;p6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99;p6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100;p6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1" name="Google Shape;101;p6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02" name="Google Shape;102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103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104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5" name="Google Shape;105;p6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06" name="Google Shape;106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107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108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9" name="Google Shape;109;p6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10" name="Google Shape;110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11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3" name="Google Shape;113;p6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14" name="Google Shape;114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17" name="Google Shape;117;p6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8" name="Google Shape;118;p6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9" name="Google Shape;119;p6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6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6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6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21"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1" name="Google Shape;1571;p92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572" name="Google Shape;1572;p92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73" name="Google Shape;1573;p92"/>
            <p:cNvCxnSpPr/>
            <p:nvPr/>
          </p:nvCxnSpPr>
          <p:spPr>
            <a:xfrm flipH="1" rot="10800000">
              <a:off x="1562083" y="4492325"/>
              <a:ext cx="1342200" cy="315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74" name="Google Shape;1574;p92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75" name="Google Shape;1575;p92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576" name="Google Shape;1576;p92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577" name="Google Shape;1577;p9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8" name="Google Shape;1578;p9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9" name="Google Shape;1579;p9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0" name="Google Shape;1580;p9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" name="Google Shape;1581;p9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2" name="Google Shape;1582;p9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83" name="Google Shape;1583;p92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584" name="Google Shape;1584;p9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" name="Google Shape;1585;p9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" name="Google Shape;1586;p9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7" name="Google Shape;1587;p9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88" name="Google Shape;1588;p92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589" name="Google Shape;1589;p9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0" name="Google Shape;1590;p9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1" name="Google Shape;1591;p9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2" name="Google Shape;1592;p9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3" name="Google Shape;1593;p92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94" name="Google Shape;1594;p92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5" name="Google Shape;1595;p92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6" name="Google Shape;1596;p92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7" name="Google Shape;1597;p92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8" name="Google Shape;1598;p92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" name="Google Shape;1599;p92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00" name="Google Shape;1600;p92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601" name="Google Shape;1601;p9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2" name="Google Shape;1602;p9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3" name="Google Shape;1603;p9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04" name="Google Shape;1604;p92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05" name="Google Shape;1605;p92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06" name="Google Shape;1606;p92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607" name="Google Shape;1607;p92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608" name="Google Shape;1608;p9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9" name="Google Shape;1609;p9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0" name="Google Shape;1610;p9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1" name="Google Shape;1611;p9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2" name="Google Shape;1612;p9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3" name="Google Shape;1613;p9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14" name="Google Shape;1614;p92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615" name="Google Shape;1615;p9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6" name="Google Shape;1616;p9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7" name="Google Shape;1617;p9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8" name="Google Shape;1618;p9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19" name="Google Shape;1619;p92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20" name="Google Shape;1620;p9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1" name="Google Shape;1621;p9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2" name="Google Shape;1622;p9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3" name="Google Shape;1623;p9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24" name="Google Shape;1624;p92"/>
            <p:cNvSpPr/>
            <p:nvPr/>
          </p:nvSpPr>
          <p:spPr>
            <a:xfrm>
              <a:off x="5829305" y="687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92"/>
            <p:cNvSpPr/>
            <p:nvPr/>
          </p:nvSpPr>
          <p:spPr>
            <a:xfrm>
              <a:off x="5827050" y="661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92"/>
            <p:cNvSpPr/>
            <p:nvPr/>
          </p:nvSpPr>
          <p:spPr>
            <a:xfrm>
              <a:off x="5865794" y="1052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92"/>
            <p:cNvSpPr/>
            <p:nvPr/>
          </p:nvSpPr>
          <p:spPr>
            <a:xfrm>
              <a:off x="5863552" y="1026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92"/>
            <p:cNvSpPr/>
            <p:nvPr/>
          </p:nvSpPr>
          <p:spPr>
            <a:xfrm>
              <a:off x="5905382" y="1447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92"/>
            <p:cNvSpPr/>
            <p:nvPr/>
          </p:nvSpPr>
          <p:spPr>
            <a:xfrm>
              <a:off x="5903140" y="1425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30" name="Google Shape;1630;p92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31" name="Google Shape;1631;p9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2" name="Google Shape;1632;p9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3" name="Google Shape;1633;p9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4" name="Google Shape;1634;p92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35" name="Google Shape;1635;p9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6" name="Google Shape;1636;p9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7" name="Google Shape;1637;p9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640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305cce1fc62_1_2"/>
          <p:cNvSpPr txBox="1"/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42" name="Google Shape;1642;g305cce1fc62_1_2"/>
          <p:cNvSpPr txBox="1"/>
          <p:nvPr>
            <p:ph idx="1" type="subTitle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cxnSp>
        <p:nvCxnSpPr>
          <p:cNvPr id="1643" name="Google Shape;1643;g305cce1fc62_1_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44" name="Google Shape;1644;g305cce1fc62_1_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45" name="Google Shape;1645;g305cce1fc62_1_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646" name="Google Shape;1646;g305cce1fc62_1_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647" name="Google Shape;1647;g305cce1fc62_1_2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g305cce1fc62_1_2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g305cce1fc62_1_2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g305cce1fc62_1_2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g305cce1fc62_1_2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g305cce1fc62_1_2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53" name="Google Shape;1653;g305cce1fc62_1_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1654" name="Google Shape;1654;g305cce1fc62_1_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g305cce1fc62_1_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g305cce1fc62_1_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g305cce1fc62_1_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58" name="Google Shape;1658;g305cce1fc62_1_2"/>
          <p:cNvSpPr/>
          <p:nvPr/>
        </p:nvSpPr>
        <p:spPr>
          <a:xfrm>
            <a:off x="5690580" y="425807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9" name="Google Shape;1659;g305cce1fc62_1_2"/>
          <p:cNvSpPr/>
          <p:nvPr/>
        </p:nvSpPr>
        <p:spPr>
          <a:xfrm>
            <a:off x="5688325" y="423275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0" name="Google Shape;1660;g305cce1fc62_1_2"/>
          <p:cNvSpPr/>
          <p:nvPr/>
        </p:nvSpPr>
        <p:spPr>
          <a:xfrm>
            <a:off x="5727069" y="46230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1" name="Google Shape;1661;g305cce1fc62_1_2"/>
          <p:cNvSpPr/>
          <p:nvPr/>
        </p:nvSpPr>
        <p:spPr>
          <a:xfrm>
            <a:off x="5724827" y="459777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2" name="Google Shape;1662;g305cce1fc62_1_2"/>
          <p:cNvSpPr/>
          <p:nvPr/>
        </p:nvSpPr>
        <p:spPr>
          <a:xfrm>
            <a:off x="5766657" y="501884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3" name="Google Shape;1663;g305cce1fc62_1_2"/>
          <p:cNvSpPr/>
          <p:nvPr/>
        </p:nvSpPr>
        <p:spPr>
          <a:xfrm>
            <a:off x="5764415" y="499642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64" name="Google Shape;1664;g305cce1fc62_1_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1665" name="Google Shape;1665;g305cce1fc62_1_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g305cce1fc62_1_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g305cce1fc62_1_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68" name="Google Shape;1668;g305cce1fc62_1_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669" name="Google Shape;1669;g305cce1fc62_1_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g305cce1fc62_1_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g305cce1fc62_1_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72" name="Google Shape;1672;g305cce1fc62_1_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1673" name="Google Shape;1673;g305cce1fc62_1_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g305cce1fc62_1_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g305cce1fc62_1_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676" name="Shape 1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7" name="Google Shape;1677;g305cce1fc62_1_38"/>
          <p:cNvSpPr txBox="1"/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78" name="Google Shape;1678;g305cce1fc62_1_38"/>
          <p:cNvSpPr txBox="1"/>
          <p:nvPr>
            <p:ph idx="1" type="subTitle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679" name="Google Shape;1679;g305cce1fc62_1_38"/>
          <p:cNvSpPr txBox="1"/>
          <p:nvPr>
            <p:ph idx="2" type="subTitle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680" name="Google Shape;1680;g305cce1fc62_1_38"/>
          <p:cNvSpPr txBox="1"/>
          <p:nvPr>
            <p:ph idx="3" type="subTitle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681" name="Google Shape;1681;g305cce1fc62_1_38"/>
          <p:cNvSpPr txBox="1"/>
          <p:nvPr>
            <p:ph idx="4" type="subTitle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682" name="Google Shape;1682;g305cce1fc62_1_38"/>
          <p:cNvSpPr txBox="1"/>
          <p:nvPr>
            <p:ph idx="5" type="subTitle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683" name="Google Shape;1683;g305cce1fc62_1_38"/>
          <p:cNvSpPr txBox="1"/>
          <p:nvPr>
            <p:ph idx="6" type="subTitle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684" name="Google Shape;1684;g305cce1fc62_1_38"/>
          <p:cNvSpPr txBox="1"/>
          <p:nvPr>
            <p:ph idx="7" type="subTitle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685" name="Google Shape;1685;g305cce1fc62_1_38"/>
          <p:cNvSpPr txBox="1"/>
          <p:nvPr>
            <p:ph idx="8" type="subTitle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686" name="Google Shape;1686;g305cce1fc62_1_38"/>
          <p:cNvSpPr txBox="1"/>
          <p:nvPr>
            <p:ph idx="9" type="title"/>
          </p:nvPr>
        </p:nvSpPr>
        <p:spPr>
          <a:xfrm>
            <a:off x="813816" y="722376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87" name="Google Shape;1687;g305cce1fc62_1_38"/>
          <p:cNvSpPr txBox="1"/>
          <p:nvPr>
            <p:ph idx="13" type="title"/>
          </p:nvPr>
        </p:nvSpPr>
        <p:spPr>
          <a:xfrm>
            <a:off x="813816" y="1801368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88" name="Google Shape;1688;g305cce1fc62_1_38"/>
          <p:cNvSpPr txBox="1"/>
          <p:nvPr>
            <p:ph idx="14" type="title"/>
          </p:nvPr>
        </p:nvSpPr>
        <p:spPr>
          <a:xfrm>
            <a:off x="813816" y="2880360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89" name="Google Shape;1689;g305cce1fc62_1_38"/>
          <p:cNvSpPr txBox="1"/>
          <p:nvPr>
            <p:ph idx="15" type="title"/>
          </p:nvPr>
        </p:nvSpPr>
        <p:spPr>
          <a:xfrm>
            <a:off x="813816" y="3959352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1" name="Google Shape;1691;g305cce1fc62_1_52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1692" name="Google Shape;1692;g305cce1fc62_1_52"/>
            <p:cNvSpPr/>
            <p:nvPr/>
          </p:nvSpPr>
          <p:spPr>
            <a:xfrm>
              <a:off x="399425" y="238325"/>
              <a:ext cx="6810025" cy="5186100"/>
            </a:xfrm>
            <a:custGeom>
              <a:rect b="b" l="l" r="r" t="t"/>
              <a:pathLst>
                <a:path extrusionOk="0" h="207444" w="272401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g305cce1fc62_1_52"/>
            <p:cNvSpPr/>
            <p:nvPr/>
          </p:nvSpPr>
          <p:spPr>
            <a:xfrm>
              <a:off x="491875" y="238125"/>
              <a:ext cx="6575225" cy="5187000"/>
            </a:xfrm>
            <a:custGeom>
              <a:rect b="b" l="l" r="r" t="t"/>
              <a:pathLst>
                <a:path extrusionOk="0" h="207480" w="263009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94" name="Google Shape;1694;g305cce1fc62_1_52"/>
          <p:cNvSpPr txBox="1"/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95" name="Google Shape;1695;g305cce1fc62_1_52"/>
          <p:cNvSpPr txBox="1"/>
          <p:nvPr>
            <p:ph idx="2" type="title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696" name="Google Shape;1696;g305cce1fc62_1_52"/>
          <p:cNvSpPr txBox="1"/>
          <p:nvPr>
            <p:ph idx="1" type="subTitle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grpSp>
        <p:nvGrpSpPr>
          <p:cNvPr id="1697" name="Google Shape;1697;g305cce1fc62_1_52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698" name="Google Shape;1698;g305cce1fc62_1_52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699" name="Google Shape;1699;g305cce1fc62_1_52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700" name="Google Shape;1700;g305cce1fc62_1_5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1" name="Google Shape;1701;g305cce1fc62_1_5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2" name="Google Shape;1702;g305cce1fc62_1_5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3" name="Google Shape;1703;g305cce1fc62_1_5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4" name="Google Shape;1704;g305cce1fc62_1_5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5" name="Google Shape;1705;g305cce1fc62_1_5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06" name="Google Shape;1706;g305cce1fc62_1_52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707" name="Google Shape;1707;g305cce1fc62_1_5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8" name="Google Shape;1708;g305cce1fc62_1_5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9" name="Google Shape;1709;g305cce1fc62_1_5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0" name="Google Shape;1710;g305cce1fc62_1_5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11" name="Google Shape;1711;g305cce1fc62_1_52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712" name="Google Shape;1712;g305cce1fc62_1_5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3" name="Google Shape;1713;g305cce1fc62_1_5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4" name="Google Shape;1714;g305cce1fc62_1_5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5" name="Google Shape;1715;g305cce1fc62_1_5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16" name="Google Shape;1716;g305cce1fc62_1_52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717" name="Google Shape;1717;g305cce1fc62_1_52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718" name="Google Shape;1718;g305cce1fc62_1_5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9" name="Google Shape;1719;g305cce1fc62_1_5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0" name="Google Shape;1720;g305cce1fc62_1_5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1" name="Google Shape;1721;g305cce1fc62_1_5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2" name="Google Shape;1722;g305cce1fc62_1_5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3" name="Google Shape;1723;g305cce1fc62_1_5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24" name="Google Shape;1724;g305cce1fc62_1_52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725" name="Google Shape;1725;g305cce1fc62_1_5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6" name="Google Shape;1726;g305cce1fc62_1_5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7" name="Google Shape;1727;g305cce1fc62_1_5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8" name="Google Shape;1728;g305cce1fc62_1_5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29" name="Google Shape;1729;g305cce1fc62_1_52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730" name="Google Shape;1730;g305cce1fc62_1_5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1" name="Google Shape;1731;g305cce1fc62_1_5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2" name="Google Shape;1732;g305cce1fc62_1_5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3" name="Google Shape;1733;g305cce1fc62_1_5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34" name="Google Shape;1734;g305cce1fc62_1_52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735" name="Google Shape;1735;g305cce1fc62_1_5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6" name="Google Shape;1736;g305cce1fc62_1_5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7" name="Google Shape;1737;g305cce1fc62_1_5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38" name="Google Shape;1738;g305cce1fc62_1_52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739" name="Google Shape;1739;g305cce1fc62_1_5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0" name="Google Shape;1740;g305cce1fc62_1_5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1" name="Google Shape;1741;g305cce1fc62_1_5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42" name="Google Shape;1742;g305cce1fc62_1_52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743" name="Google Shape;1743;g305cce1fc62_1_5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4" name="Google Shape;1744;g305cce1fc62_1_5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5" name="Google Shape;1745;g305cce1fc62_1_5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46" name="Google Shape;1746;g305cce1fc62_1_52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747" name="Google Shape;1747;g305cce1fc62_1_5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8" name="Google Shape;1748;g305cce1fc62_1_5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9" name="Google Shape;1749;g305cce1fc62_1_5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50" name="Google Shape;1750;g305cce1fc62_1_52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g305cce1fc62_1_52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752" name="Google Shape;1752;g305cce1fc62_1_52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g305cce1fc62_1_52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g305cce1fc62_1_52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g305cce1fc62_1_52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56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g305cce1fc62_1_118"/>
          <p:cNvSpPr txBox="1"/>
          <p:nvPr>
            <p:ph idx="1" type="subTitle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grpSp>
        <p:nvGrpSpPr>
          <p:cNvPr id="1758" name="Google Shape;1758;g305cce1fc62_1_118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759" name="Google Shape;1759;g305cce1fc62_1_1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g305cce1fc62_1_1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g305cce1fc62_1_1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62" name="Google Shape;1762;g305cce1fc62_1_118"/>
          <p:cNvSpPr txBox="1"/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763" name="Google Shape;1763;g305cce1fc62_1_118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764" name="Google Shape;1764;g305cce1fc62_1_118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765" name="Google Shape;1765;g305cce1fc62_1_118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766" name="Google Shape;1766;g305cce1fc62_1_11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7" name="Google Shape;1767;g305cce1fc62_1_11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8" name="Google Shape;1768;g305cce1fc62_1_11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9" name="Google Shape;1769;g305cce1fc62_1_11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0" name="Google Shape;1770;g305cce1fc62_1_11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1" name="Google Shape;1771;g305cce1fc62_1_11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72" name="Google Shape;1772;g305cce1fc62_1_118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773" name="Google Shape;1773;g305cce1fc62_1_11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4" name="Google Shape;1774;g305cce1fc62_1_11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5" name="Google Shape;1775;g305cce1fc62_1_11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6" name="Google Shape;1776;g305cce1fc62_1_11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77" name="Google Shape;1777;g305cce1fc62_1_118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778" name="Google Shape;1778;g305cce1fc62_1_11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9" name="Google Shape;1779;g305cce1fc62_1_11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0" name="Google Shape;1780;g305cce1fc62_1_11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1" name="Google Shape;1781;g305cce1fc62_1_11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82" name="Google Shape;1782;g305cce1fc62_1_118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783" name="Google Shape;1783;g305cce1fc62_1_118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784" name="Google Shape;1784;g305cce1fc62_1_11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5" name="Google Shape;1785;g305cce1fc62_1_11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6" name="Google Shape;1786;g305cce1fc62_1_11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7" name="Google Shape;1787;g305cce1fc62_1_11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8" name="Google Shape;1788;g305cce1fc62_1_11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9" name="Google Shape;1789;g305cce1fc62_1_11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90" name="Google Shape;1790;g305cce1fc62_1_118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791" name="Google Shape;1791;g305cce1fc62_1_11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2" name="Google Shape;1792;g305cce1fc62_1_11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3" name="Google Shape;1793;g305cce1fc62_1_11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4" name="Google Shape;1794;g305cce1fc62_1_11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95" name="Google Shape;1795;g305cce1fc62_1_118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796" name="Google Shape;1796;g305cce1fc62_1_11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7" name="Google Shape;1797;g305cce1fc62_1_11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8" name="Google Shape;1798;g305cce1fc62_1_11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9" name="Google Shape;1799;g305cce1fc62_1_11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00" name="Google Shape;1800;g305cce1fc62_1_118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801" name="Google Shape;1801;g305cce1fc62_1_11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2" name="Google Shape;1802;g305cce1fc62_1_11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3" name="Google Shape;1803;g305cce1fc62_1_11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04" name="Google Shape;1804;g305cce1fc62_1_118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805" name="Google Shape;1805;g305cce1fc62_1_11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6" name="Google Shape;1806;g305cce1fc62_1_11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7" name="Google Shape;1807;g305cce1fc62_1_11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08" name="Google Shape;1808;g305cce1fc62_1_118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809" name="Google Shape;1809;g305cce1fc62_1_11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0" name="Google Shape;1810;g305cce1fc62_1_11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1" name="Google Shape;1811;g305cce1fc62_1_11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12" name="Google Shape;1812;g305cce1fc62_1_118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813" name="Google Shape;1813;g305cce1fc62_1_11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4" name="Google Shape;1814;g305cce1fc62_1_11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5" name="Google Shape;1815;g305cce1fc62_1_11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816" name="Google Shape;1816;g305cce1fc62_1_118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17" name="Google Shape;1817;g305cce1fc62_1_118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818" name="Google Shape;1818;g305cce1fc62_1_118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g305cce1fc62_1_118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g305cce1fc62_1_118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g305cce1fc62_1_118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2">
  <p:cSld name="CUSTOM_7">
    <p:spTree>
      <p:nvGrpSpPr>
        <p:cNvPr id="1822" name="Shape 1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23" name="Google Shape;1823;g305cce1fc62_1_184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24" name="Google Shape;1824;g305cce1fc62_1_184"/>
          <p:cNvSpPr txBox="1"/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825" name="Google Shape;1825;g305cce1fc62_1_184"/>
          <p:cNvCxnSpPr/>
          <p:nvPr/>
        </p:nvCxnSpPr>
        <p:spPr>
          <a:xfrm flipH="1" rot="10800000">
            <a:off x="0" y="4332550"/>
            <a:ext cx="590700" cy="66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826" name="Google Shape;1826;g305cce1fc62_1_184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827" name="Google Shape;1827;g305cce1fc62_1_184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g305cce1fc62_1_184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g305cce1fc62_1_184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g305cce1fc62_1_184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31" name="Google Shape;1831;g305cce1fc62_1_184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832" name="Google Shape;1832;g305cce1fc62_1_18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g305cce1fc62_1_18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g305cce1fc62_1_18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g305cce1fc62_1_18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g305cce1fc62_1_18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g305cce1fc62_1_18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838" name="Google Shape;1838;g305cce1fc62_1_184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39" name="Google Shape;1839;g305cce1fc62_1_184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840" name="Google Shape;1840;g305cce1fc62_1_184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841" name="Google Shape;1841;g305cce1fc62_1_184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g305cce1fc62_1_184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g305cce1fc62_1_184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g305cce1fc62_1_184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g305cce1fc62_1_184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g305cce1fc62_1_184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47" name="Google Shape;1847;g305cce1fc62_1_184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848" name="Google Shape;1848;g305cce1fc62_1_184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g305cce1fc62_1_184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g305cce1fc62_1_184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g305cce1fc62_1_184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52" name="Google Shape;1852;g305cce1fc62_1_184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853" name="Google Shape;1853;g305cce1fc62_1_184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g305cce1fc62_1_184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g305cce1fc62_1_184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g305cce1fc62_1_184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57" name="Google Shape;1857;g305cce1fc62_1_184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858" name="Google Shape;1858;g305cce1fc62_1_18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g305cce1fc62_1_18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g305cce1fc62_1_18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61" name="Google Shape;1861;g305cce1fc62_1_184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862" name="Google Shape;1862;g305cce1fc62_1_18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g305cce1fc62_1_18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g305cce1fc62_1_18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65" name="Google Shape;1865;g305cce1fc62_1_184"/>
          <p:cNvSpPr txBox="1"/>
          <p:nvPr>
            <p:ph idx="1" type="subTitle"/>
          </p:nvPr>
        </p:nvSpPr>
        <p:spPr>
          <a:xfrm>
            <a:off x="6217920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866" name="Google Shape;1866;g305cce1fc62_1_184"/>
          <p:cNvSpPr txBox="1"/>
          <p:nvPr>
            <p:ph idx="2" type="subTitle"/>
          </p:nvPr>
        </p:nvSpPr>
        <p:spPr>
          <a:xfrm>
            <a:off x="3749040" y="1252728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867" name="Google Shape;1867;g305cce1fc62_1_184"/>
          <p:cNvSpPr txBox="1"/>
          <p:nvPr>
            <p:ph idx="3" type="subTitle"/>
          </p:nvPr>
        </p:nvSpPr>
        <p:spPr>
          <a:xfrm>
            <a:off x="1289304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868" name="Google Shape;1868;g305cce1fc62_1_184"/>
          <p:cNvSpPr txBox="1"/>
          <p:nvPr>
            <p:ph idx="4" type="subTitle"/>
          </p:nvPr>
        </p:nvSpPr>
        <p:spPr>
          <a:xfrm>
            <a:off x="6217920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9" name="Google Shape;1869;g305cce1fc62_1_184"/>
          <p:cNvSpPr txBox="1"/>
          <p:nvPr>
            <p:ph idx="5" type="subTitle"/>
          </p:nvPr>
        </p:nvSpPr>
        <p:spPr>
          <a:xfrm>
            <a:off x="3749040" y="1581912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870" name="Google Shape;1870;g305cce1fc62_1_184"/>
          <p:cNvSpPr txBox="1"/>
          <p:nvPr>
            <p:ph idx="6" type="subTitle"/>
          </p:nvPr>
        </p:nvSpPr>
        <p:spPr>
          <a:xfrm>
            <a:off x="1289304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g305cce1fc62_1_233"/>
          <p:cNvSpPr txBox="1"/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873" name="Google Shape;1873;g305cce1fc62_1_23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874" name="Google Shape;1874;g305cce1fc62_1_23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875" name="Google Shape;1875;g305cce1fc62_1_23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876" name="Google Shape;1876;g305cce1fc62_1_23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7" name="Google Shape;1877;g305cce1fc62_1_23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8" name="Google Shape;1878;g305cce1fc62_1_23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9" name="Google Shape;1879;g305cce1fc62_1_23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0" name="Google Shape;1880;g305cce1fc62_1_23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1" name="Google Shape;1881;g305cce1fc62_1_23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82" name="Google Shape;1882;g305cce1fc62_1_23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883" name="Google Shape;1883;g305cce1fc62_1_23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4" name="Google Shape;1884;g305cce1fc62_1_23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5" name="Google Shape;1885;g305cce1fc62_1_23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6" name="Google Shape;1886;g305cce1fc62_1_23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87" name="Google Shape;1887;g305cce1fc62_1_23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888" name="Google Shape;1888;g305cce1fc62_1_23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9" name="Google Shape;1889;g305cce1fc62_1_23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0" name="Google Shape;1890;g305cce1fc62_1_23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1" name="Google Shape;1891;g305cce1fc62_1_23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892" name="Google Shape;1892;g305cce1fc62_1_23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893" name="Google Shape;1893;g305cce1fc62_1_23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894" name="Google Shape;1894;g305cce1fc62_1_23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5" name="Google Shape;1895;g305cce1fc62_1_23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6" name="Google Shape;1896;g305cce1fc62_1_23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7" name="Google Shape;1897;g305cce1fc62_1_23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8" name="Google Shape;1898;g305cce1fc62_1_23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9" name="Google Shape;1899;g305cce1fc62_1_23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00" name="Google Shape;1900;g305cce1fc62_1_23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901" name="Google Shape;1901;g305cce1fc62_1_23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2" name="Google Shape;1902;g305cce1fc62_1_23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3" name="Google Shape;1903;g305cce1fc62_1_23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4" name="Google Shape;1904;g305cce1fc62_1_23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05" name="Google Shape;1905;g305cce1fc62_1_23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906" name="Google Shape;1906;g305cce1fc62_1_23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7" name="Google Shape;1907;g305cce1fc62_1_23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8" name="Google Shape;1908;g305cce1fc62_1_23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9" name="Google Shape;1909;g305cce1fc62_1_23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10" name="Google Shape;1910;g305cce1fc62_1_23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911" name="Google Shape;1911;g305cce1fc62_1_23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2" name="Google Shape;1912;g305cce1fc62_1_23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3" name="Google Shape;1913;g305cce1fc62_1_23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14" name="Google Shape;1914;g305cce1fc62_1_23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915" name="Google Shape;1915;g305cce1fc62_1_23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6" name="Google Shape;1916;g305cce1fc62_1_23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7" name="Google Shape;1917;g305cce1fc62_1_23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18" name="Google Shape;1918;g305cce1fc62_1_23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919" name="Google Shape;1919;g305cce1fc62_1_23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0" name="Google Shape;1920;g305cce1fc62_1_23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1" name="Google Shape;1921;g305cce1fc62_1_23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22" name="Google Shape;1922;g305cce1fc62_1_23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923" name="Google Shape;1923;g305cce1fc62_1_23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4" name="Google Shape;1924;g305cce1fc62_1_23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5" name="Google Shape;1925;g305cce1fc62_1_23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926" name="Google Shape;1926;g305cce1fc62_1_23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927" name="Google Shape;1927;g305cce1fc62_1_23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928" name="Google Shape;1928;g305cce1fc62_1_23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g305cce1fc62_1_23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g305cce1fc62_1_23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g305cce1fc62_1_23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32" name="Shape 19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g305cce1fc62_1_295"/>
          <p:cNvSpPr txBox="1"/>
          <p:nvPr>
            <p:ph type="title"/>
          </p:nvPr>
        </p:nvSpPr>
        <p:spPr>
          <a:xfrm>
            <a:off x="1840021" y="338325"/>
            <a:ext cx="54642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35" name="Google Shape;1935;g305cce1fc62_1_295"/>
          <p:cNvSpPr txBox="1"/>
          <p:nvPr>
            <p:ph idx="1" type="subTitle"/>
          </p:nvPr>
        </p:nvSpPr>
        <p:spPr>
          <a:xfrm>
            <a:off x="4956048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936" name="Google Shape;1936;g305cce1fc62_1_295"/>
          <p:cNvSpPr txBox="1"/>
          <p:nvPr>
            <p:ph idx="2" type="subTitle"/>
          </p:nvPr>
        </p:nvSpPr>
        <p:spPr>
          <a:xfrm>
            <a:off x="2093976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937" name="Google Shape;1937;g305cce1fc62_1_295"/>
          <p:cNvSpPr txBox="1"/>
          <p:nvPr>
            <p:ph idx="3" type="subTitle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8" name="Google Shape;1938;g305cce1fc62_1_295"/>
          <p:cNvSpPr txBox="1"/>
          <p:nvPr>
            <p:ph idx="4" type="subTitle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9" name="Google Shape;1939;g305cce1fc62_1_295"/>
          <p:cNvSpPr txBox="1"/>
          <p:nvPr>
            <p:ph idx="5" type="title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940" name="Google Shape;1940;g305cce1fc62_1_295"/>
          <p:cNvSpPr txBox="1"/>
          <p:nvPr>
            <p:ph idx="6" type="title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1941" name="Google Shape;1941;g305cce1fc62_1_295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942" name="Google Shape;1942;g305cce1fc62_1_295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943" name="Google Shape;1943;g305cce1fc62_1_295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944" name="Google Shape;1944;g305cce1fc62_1_29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5" name="Google Shape;1945;g305cce1fc62_1_29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6" name="Google Shape;1946;g305cce1fc62_1_29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7" name="Google Shape;1947;g305cce1fc62_1_29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8" name="Google Shape;1948;g305cce1fc62_1_29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9" name="Google Shape;1949;g305cce1fc62_1_29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50" name="Google Shape;1950;g305cce1fc62_1_295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951" name="Google Shape;1951;g305cce1fc62_1_29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2" name="Google Shape;1952;g305cce1fc62_1_29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3" name="Google Shape;1953;g305cce1fc62_1_29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4" name="Google Shape;1954;g305cce1fc62_1_29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55" name="Google Shape;1955;g305cce1fc62_1_295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956" name="Google Shape;1956;g305cce1fc62_1_29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7" name="Google Shape;1957;g305cce1fc62_1_29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8" name="Google Shape;1958;g305cce1fc62_1_29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9" name="Google Shape;1959;g305cce1fc62_1_29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960" name="Google Shape;1960;g305cce1fc62_1_295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961" name="Google Shape;1961;g305cce1fc62_1_295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962" name="Google Shape;1962;g305cce1fc62_1_29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3" name="Google Shape;1963;g305cce1fc62_1_29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4" name="Google Shape;1964;g305cce1fc62_1_29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5" name="Google Shape;1965;g305cce1fc62_1_29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6" name="Google Shape;1966;g305cce1fc62_1_29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7" name="Google Shape;1967;g305cce1fc62_1_29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68" name="Google Shape;1968;g305cce1fc62_1_295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969" name="Google Shape;1969;g305cce1fc62_1_29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0" name="Google Shape;1970;g305cce1fc62_1_29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1" name="Google Shape;1971;g305cce1fc62_1_29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2" name="Google Shape;1972;g305cce1fc62_1_29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73" name="Google Shape;1973;g305cce1fc62_1_295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974" name="Google Shape;1974;g305cce1fc62_1_29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5" name="Google Shape;1975;g305cce1fc62_1_29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6" name="Google Shape;1976;g305cce1fc62_1_29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7" name="Google Shape;1977;g305cce1fc62_1_29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78" name="Google Shape;1978;g305cce1fc62_1_295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979" name="Google Shape;1979;g305cce1fc62_1_29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0" name="Google Shape;1980;g305cce1fc62_1_29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1" name="Google Shape;1981;g305cce1fc62_1_29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82" name="Google Shape;1982;g305cce1fc62_1_295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983" name="Google Shape;1983;g305cce1fc62_1_29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4" name="Google Shape;1984;g305cce1fc62_1_29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5" name="Google Shape;1985;g305cce1fc62_1_29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86" name="Google Shape;1986;g305cce1fc62_1_295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987" name="Google Shape;1987;g305cce1fc62_1_29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8" name="Google Shape;1988;g305cce1fc62_1_29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9" name="Google Shape;1989;g305cce1fc62_1_29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90" name="Google Shape;1990;g305cce1fc62_1_295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991" name="Google Shape;1991;g305cce1fc62_1_29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2" name="Google Shape;1992;g305cce1fc62_1_29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3" name="Google Shape;1993;g305cce1fc62_1_29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994" name="Google Shape;1994;g305cce1fc62_1_295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995" name="Google Shape;1995;g305cce1fc62_1_295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996" name="Google Shape;1996;g305cce1fc62_1_295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g305cce1fc62_1_295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g305cce1fc62_1_295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g305cce1fc62_1_295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">
  <p:cSld name="CUSTOM_1"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g305cce1fc62_1_362"/>
          <p:cNvSpPr txBox="1"/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02" name="Google Shape;2002;g305cce1fc62_1_362"/>
          <p:cNvSpPr txBox="1"/>
          <p:nvPr>
            <p:ph idx="1" type="subTitle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003" name="Google Shape;2003;g305cce1fc62_1_362"/>
          <p:cNvSpPr txBox="1"/>
          <p:nvPr>
            <p:ph idx="2" type="subTitle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004" name="Google Shape;2004;g305cce1fc62_1_362"/>
          <p:cNvSpPr txBox="1"/>
          <p:nvPr>
            <p:ph idx="3" type="subTitle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005" name="Google Shape;2005;g305cce1fc62_1_362"/>
          <p:cNvSpPr txBox="1"/>
          <p:nvPr>
            <p:ph idx="4" type="subTitle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006" name="Google Shape;2006;g305cce1fc62_1_362"/>
          <p:cNvSpPr txBox="1"/>
          <p:nvPr>
            <p:ph idx="5" type="subTitle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007" name="Google Shape;2007;g305cce1fc62_1_362"/>
          <p:cNvSpPr txBox="1"/>
          <p:nvPr>
            <p:ph idx="6" type="subTitle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grpSp>
        <p:nvGrpSpPr>
          <p:cNvPr id="2008" name="Google Shape;2008;g305cce1fc62_1_362"/>
          <p:cNvGrpSpPr/>
          <p:nvPr/>
        </p:nvGrpSpPr>
        <p:grpSpPr>
          <a:xfrm>
            <a:off x="261711" y="-1158"/>
            <a:ext cx="8550327" cy="3981600"/>
            <a:chOff x="261711" y="-1158"/>
            <a:chExt cx="8550327" cy="3981600"/>
          </a:xfrm>
        </p:grpSpPr>
        <p:cxnSp>
          <p:nvCxnSpPr>
            <p:cNvPr id="2009" name="Google Shape;2009;g305cce1fc62_1_362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010" name="Google Shape;2010;g305cce1fc62_1_362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011" name="Google Shape;2011;g305cce1fc62_1_362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2012" name="Google Shape;2012;g305cce1fc62_1_36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3" name="Google Shape;2013;g305cce1fc62_1_36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4" name="Google Shape;2014;g305cce1fc62_1_36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5" name="Google Shape;2015;g305cce1fc62_1_36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16" name="Google Shape;2016;g305cce1fc62_1_362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2017" name="Google Shape;2017;g305cce1fc62_1_36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8" name="Google Shape;2018;g305cce1fc62_1_36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9" name="Google Shape;2019;g305cce1fc62_1_36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0" name="Google Shape;2020;g305cce1fc62_1_36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21" name="Google Shape;2021;g305cce1fc62_1_362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2022" name="Google Shape;2022;g305cce1fc62_1_36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3" name="Google Shape;2023;g305cce1fc62_1_36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4" name="Google Shape;2024;g305cce1fc62_1_36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5" name="Google Shape;2025;g305cce1fc62_1_36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6" name="Google Shape;2026;g305cce1fc62_1_36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7" name="Google Shape;2027;g305cce1fc62_1_36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4"/>
          <p:cNvSpPr txBox="1"/>
          <p:nvPr>
            <p:ph idx="1" type="subTitle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grpSp>
        <p:nvGrpSpPr>
          <p:cNvPr id="125" name="Google Shape;125;p6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26" name="Google Shape;126;p6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6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6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9" name="Google Shape;129;p64"/>
          <p:cNvSpPr txBox="1"/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30" name="Google Shape;130;p6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31" name="Google Shape;131;p6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32" name="Google Shape;132;p6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33" name="Google Shape;133;p6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6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" name="Google Shape;135;p6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6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6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6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9" name="Google Shape;139;p6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0" name="Google Shape;140;p6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" name="Google Shape;141;p6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6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6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4" name="Google Shape;144;p6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5" name="Google Shape;145;p6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6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6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6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49" name="Google Shape;149;p6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50" name="Google Shape;150;p6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51" name="Google Shape;151;p6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6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6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6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6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6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7" name="Google Shape;157;p6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58" name="Google Shape;158;p6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6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6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6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2" name="Google Shape;162;p6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63" name="Google Shape;163;p6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6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6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6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7" name="Google Shape;167;p6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68" name="Google Shape;168;p6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6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6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1" name="Google Shape;171;p6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72" name="Google Shape;172;p6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6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6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5" name="Google Shape;175;p6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76" name="Google Shape;176;p6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6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6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9" name="Google Shape;179;p6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80" name="Google Shape;180;p6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6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6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83" name="Google Shape;183;p6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4" name="Google Shape;184;p6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85" name="Google Shape;185;p6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6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6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6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7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g305cce1fc62_1_390"/>
          <p:cNvSpPr txBox="1"/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2030" name="Google Shape;2030;g305cce1fc62_1_390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31" name="Google Shape;2031;g305cce1fc62_1_390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32" name="Google Shape;2032;g305cce1fc62_1_390"/>
          <p:cNvCxnSpPr/>
          <p:nvPr/>
        </p:nvCxnSpPr>
        <p:spPr>
          <a:xfrm flipH="1" rot="10800000">
            <a:off x="0" y="274188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033" name="Google Shape;2033;g305cce1fc62_1_390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2034" name="Google Shape;2034;g305cce1fc62_1_39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g305cce1fc62_1_39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g305cce1fc62_1_39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g305cce1fc62_1_39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38" name="Google Shape;2038;g305cce1fc62_1_390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2039" name="Google Shape;2039;g305cce1fc62_1_39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g305cce1fc62_1_39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g305cce1fc62_1_39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g305cce1fc62_1_39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g305cce1fc62_1_39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g305cce1fc62_1_39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45" name="Google Shape;2045;g305cce1fc62_1_390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2046" name="Google Shape;2046;g305cce1fc62_1_39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g305cce1fc62_1_39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g305cce1fc62_1_39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049" name="Google Shape;2049;g305cce1fc62_1_390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050" name="Google Shape;2050;g305cce1fc62_1_390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2051" name="Google Shape;2051;g305cce1fc62_1_39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g305cce1fc62_1_39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g305cce1fc62_1_39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g305cce1fc62_1_39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g305cce1fc62_1_39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g305cce1fc62_1_39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7" name="Google Shape;2057;g305cce1fc62_1_390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2058" name="Google Shape;2058;g305cce1fc62_1_39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g305cce1fc62_1_39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g305cce1fc62_1_39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g305cce1fc62_1_39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62" name="Google Shape;2062;g305cce1fc62_1_390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2063" name="Google Shape;2063;g305cce1fc62_1_39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g305cce1fc62_1_39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g305cce1fc62_1_39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5">
    <p:spTree>
      <p:nvGrpSpPr>
        <p:cNvPr id="2066" name="Shape 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" name="Google Shape;2067;g305cce1fc62_1_428"/>
          <p:cNvSpPr txBox="1"/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2068" name="Google Shape;2068;g305cce1fc62_1_428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69" name="Google Shape;2069;g305cce1fc62_1_428"/>
          <p:cNvCxnSpPr/>
          <p:nvPr/>
        </p:nvCxnSpPr>
        <p:spPr>
          <a:xfrm flipH="1" rot="10800000">
            <a:off x="0" y="4332550"/>
            <a:ext cx="590700" cy="66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070" name="Google Shape;2070;g305cce1fc62_1_428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2071" name="Google Shape;2071;g305cce1fc62_1_428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g305cce1fc62_1_428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g305cce1fc62_1_428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g305cce1fc62_1_428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5" name="Google Shape;2075;g305cce1fc62_1_428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2076" name="Google Shape;2076;g305cce1fc62_1_42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g305cce1fc62_1_42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g305cce1fc62_1_42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g305cce1fc62_1_42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g305cce1fc62_1_42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g305cce1fc62_1_42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082" name="Google Shape;2082;g305cce1fc62_1_428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83" name="Google Shape;2083;g305cce1fc62_1_428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084" name="Google Shape;2084;g305cce1fc62_1_428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2085" name="Google Shape;2085;g305cce1fc62_1_428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g305cce1fc62_1_428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g305cce1fc62_1_428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g305cce1fc62_1_428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g305cce1fc62_1_428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g305cce1fc62_1_428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91" name="Google Shape;2091;g305cce1fc62_1_428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2092" name="Google Shape;2092;g305cce1fc62_1_428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g305cce1fc62_1_428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g305cce1fc62_1_428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g305cce1fc62_1_428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96" name="Google Shape;2096;g305cce1fc62_1_428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2097" name="Google Shape;2097;g305cce1fc62_1_428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g305cce1fc62_1_428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g305cce1fc62_1_428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g305cce1fc62_1_428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01" name="Google Shape;2101;g305cce1fc62_1_428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2102" name="Google Shape;2102;g305cce1fc62_1_42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g305cce1fc62_1_42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g305cce1fc62_1_42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05" name="Google Shape;2105;g305cce1fc62_1_428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2106" name="Google Shape;2106;g305cce1fc62_1_42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g305cce1fc62_1_42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g305cce1fc62_1_42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 of text">
  <p:cSld name="CUSTOM_2">
    <p:spTree>
      <p:nvGrpSpPr>
        <p:cNvPr id="2109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305cce1fc62_1_471"/>
          <p:cNvSpPr txBox="1"/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11" name="Google Shape;2111;g305cce1fc62_1_471"/>
          <p:cNvSpPr txBox="1"/>
          <p:nvPr>
            <p:ph idx="1" type="subTitle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112" name="Google Shape;2112;g305cce1fc62_1_471"/>
          <p:cNvSpPr txBox="1"/>
          <p:nvPr>
            <p:ph idx="2" type="subTitle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113" name="Google Shape;2113;g305cce1fc62_1_471"/>
          <p:cNvSpPr txBox="1"/>
          <p:nvPr>
            <p:ph idx="3" type="subTitle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114" name="Google Shape;2114;g305cce1fc62_1_471"/>
          <p:cNvSpPr txBox="1"/>
          <p:nvPr>
            <p:ph idx="4" type="subTitle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115" name="Google Shape;2115;g305cce1fc62_1_471"/>
          <p:cNvSpPr txBox="1"/>
          <p:nvPr>
            <p:ph idx="5" type="subTitle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116" name="Google Shape;2116;g305cce1fc62_1_471"/>
          <p:cNvSpPr txBox="1"/>
          <p:nvPr>
            <p:ph idx="6" type="subTitle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117" name="Google Shape;2117;g305cce1fc62_1_471"/>
          <p:cNvSpPr txBox="1"/>
          <p:nvPr>
            <p:ph idx="7" type="subTitle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118" name="Google Shape;2118;g305cce1fc62_1_471"/>
          <p:cNvSpPr txBox="1"/>
          <p:nvPr>
            <p:ph idx="8" type="subTitle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2119" name="Google Shape;2119;g305cce1fc62_1_471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20" name="Google Shape;2120;g305cce1fc62_1_471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21" name="Google Shape;2121;g305cce1fc62_1_471"/>
          <p:cNvCxnSpPr/>
          <p:nvPr/>
        </p:nvCxnSpPr>
        <p:spPr>
          <a:xfrm flipH="1" rot="10800000">
            <a:off x="0" y="274188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122" name="Google Shape;2122;g305cce1fc62_1_471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2123" name="Google Shape;2123;g305cce1fc62_1_47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4" name="Google Shape;2124;g305cce1fc62_1_47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5" name="Google Shape;2125;g305cce1fc62_1_47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6" name="Google Shape;2126;g305cce1fc62_1_47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27" name="Google Shape;2127;g305cce1fc62_1_471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2128" name="Google Shape;2128;g305cce1fc62_1_47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g305cce1fc62_1_47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g305cce1fc62_1_47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g305cce1fc62_1_47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2" name="Google Shape;2132;g305cce1fc62_1_47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3" name="Google Shape;2133;g305cce1fc62_1_47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34" name="Google Shape;2134;g305cce1fc62_1_471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2135" name="Google Shape;2135;g305cce1fc62_1_47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g305cce1fc62_1_47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g305cce1fc62_1_47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138" name="Google Shape;2138;g305cce1fc62_1_471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139" name="Google Shape;2139;g305cce1fc62_1_471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2140" name="Google Shape;2140;g305cce1fc62_1_471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g305cce1fc62_1_471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g305cce1fc62_1_471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g305cce1fc62_1_471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g305cce1fc62_1_471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g305cce1fc62_1_471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46" name="Google Shape;2146;g305cce1fc62_1_471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2147" name="Google Shape;2147;g305cce1fc62_1_47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g305cce1fc62_1_47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g305cce1fc62_1_47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g305cce1fc62_1_47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51" name="Google Shape;2151;g305cce1fc62_1_471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2152" name="Google Shape;2152;g305cce1fc62_1_47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g305cce1fc62_1_47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4" name="Google Shape;2154;g305cce1fc62_1_47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ighlighted numbers">
  <p:cSld name="CUSTOM_11">
    <p:spTree>
      <p:nvGrpSpPr>
        <p:cNvPr id="2155" name="Shape 2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6" name="Google Shape;2156;g305cce1fc62_1_517"/>
          <p:cNvSpPr txBox="1"/>
          <p:nvPr>
            <p:ph type="title"/>
          </p:nvPr>
        </p:nvSpPr>
        <p:spPr>
          <a:xfrm>
            <a:off x="2825496" y="704088"/>
            <a:ext cx="3483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57" name="Google Shape;2157;g305cce1fc62_1_517"/>
          <p:cNvSpPr txBox="1"/>
          <p:nvPr>
            <p:ph idx="1" type="subTitle"/>
          </p:nvPr>
        </p:nvSpPr>
        <p:spPr>
          <a:xfrm>
            <a:off x="2825496" y="1225296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158" name="Google Shape;2158;g305cce1fc62_1_517"/>
          <p:cNvSpPr txBox="1"/>
          <p:nvPr>
            <p:ph idx="2" type="title"/>
          </p:nvPr>
        </p:nvSpPr>
        <p:spPr>
          <a:xfrm>
            <a:off x="2825496" y="2185416"/>
            <a:ext cx="3483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59" name="Google Shape;2159;g305cce1fc62_1_517"/>
          <p:cNvSpPr txBox="1"/>
          <p:nvPr>
            <p:ph idx="3" type="subTitle"/>
          </p:nvPr>
        </p:nvSpPr>
        <p:spPr>
          <a:xfrm>
            <a:off x="2825496" y="2697480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160" name="Google Shape;2160;g305cce1fc62_1_517"/>
          <p:cNvSpPr txBox="1"/>
          <p:nvPr>
            <p:ph idx="4" type="title"/>
          </p:nvPr>
        </p:nvSpPr>
        <p:spPr>
          <a:xfrm>
            <a:off x="2825496" y="3648456"/>
            <a:ext cx="3483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61" name="Google Shape;2161;g305cce1fc62_1_517"/>
          <p:cNvSpPr txBox="1"/>
          <p:nvPr>
            <p:ph idx="5" type="subTitle"/>
          </p:nvPr>
        </p:nvSpPr>
        <p:spPr>
          <a:xfrm>
            <a:off x="2834640" y="4169664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2162" name="Google Shape;2162;g305cce1fc62_1_51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63" name="Google Shape;2163;g305cce1fc62_1_517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64" name="Google Shape;2164;g305cce1fc62_1_51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65" name="Google Shape;2165;g305cce1fc62_1_51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166" name="Google Shape;2166;g305cce1fc62_1_517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2167" name="Google Shape;2167;g305cce1fc62_1_51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g305cce1fc62_1_51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g305cce1fc62_1_51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0" name="Google Shape;2170;g305cce1fc62_1_51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g305cce1fc62_1_51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2" name="Google Shape;2172;g305cce1fc62_1_51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73" name="Google Shape;2173;g305cce1fc62_1_517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2174" name="Google Shape;2174;g305cce1fc62_1_51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g305cce1fc62_1_51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g305cce1fc62_1_51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g305cce1fc62_1_51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78" name="Google Shape;2178;g305cce1fc62_1_517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2179" name="Google Shape;2179;g305cce1fc62_1_517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g305cce1fc62_1_517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g305cce1fc62_1_517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g305cce1fc62_1_517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83" name="Google Shape;2183;g305cce1fc62_1_51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2184" name="Google Shape;2184;g305cce1fc62_1_51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g305cce1fc62_1_51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g305cce1fc62_1_51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g305cce1fc62_1_51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g305cce1fc62_1_51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g305cce1fc62_1_51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90" name="Google Shape;2190;g305cce1fc62_1_517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2191" name="Google Shape;2191;g305cce1fc62_1_5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g305cce1fc62_1_5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g305cce1fc62_1_5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194" name="Google Shape;2194;g305cce1fc62_1_517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95" name="Google Shape;2195;g305cce1fc62_1_51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96" name="Google Shape;2196;g305cce1fc62_1_517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197" name="Google Shape;2197;g305cce1fc62_1_51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2198" name="Google Shape;2198;g305cce1fc62_1_51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g305cce1fc62_1_51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g305cce1fc62_1_51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g305cce1fc62_1_51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g305cce1fc62_1_51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3" name="Google Shape;2203;g305cce1fc62_1_51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04" name="Google Shape;2204;g305cce1fc62_1_51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2205" name="Google Shape;2205;g305cce1fc62_1_51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g305cce1fc62_1_51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g305cce1fc62_1_51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g305cce1fc62_1_51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09" name="Google Shape;2209;g305cce1fc62_1_51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2210" name="Google Shape;2210;g305cce1fc62_1_517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g305cce1fc62_1_517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g305cce1fc62_1_517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g305cce1fc62_1_517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14" name="Google Shape;2214;g305cce1fc62_1_517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5" name="Google Shape;2215;g305cce1fc62_1_517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6" name="Google Shape;2216;g305cce1fc62_1_517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7" name="Google Shape;2217;g305cce1fc62_1_517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8" name="Google Shape;2218;g305cce1fc62_1_517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9" name="Google Shape;2219;g305cce1fc62_1_517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20" name="Google Shape;2220;g305cce1fc62_1_51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2221" name="Google Shape;2221;g305cce1fc62_1_5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g305cce1fc62_1_5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g305cce1fc62_1_5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24" name="Google Shape;2224;g305cce1fc62_1_51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2225" name="Google Shape;2225;g305cce1fc62_1_5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g305cce1fc62_1_5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g305cce1fc62_1_5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28" name="Google Shape;2228;g305cce1fc62_1_51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2229" name="Google Shape;2229;g305cce1fc62_1_5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g305cce1fc62_1_5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g305cce1fc62_1_5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32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3" name="Google Shape;2233;g305cce1fc62_1_594"/>
          <p:cNvSpPr txBox="1"/>
          <p:nvPr>
            <p:ph idx="1" type="subTitle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234" name="Google Shape;2234;g305cce1fc62_1_594"/>
          <p:cNvSpPr txBox="1"/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cxnSp>
        <p:nvCxnSpPr>
          <p:cNvPr id="2235" name="Google Shape;2235;g305cce1fc62_1_594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36" name="Google Shape;2236;g305cce1fc62_1_594"/>
          <p:cNvCxnSpPr/>
          <p:nvPr/>
        </p:nvCxnSpPr>
        <p:spPr>
          <a:xfrm flipH="1" rot="10800000">
            <a:off x="803050" y="529675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37" name="Google Shape;2237;g305cce1fc62_1_594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238" name="Google Shape;2238;g305cce1fc62_1_594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2239" name="Google Shape;2239;g305cce1fc62_1_594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g305cce1fc62_1_594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g305cce1fc62_1_594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g305cce1fc62_1_594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g305cce1fc62_1_594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g305cce1fc62_1_594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45" name="Google Shape;2245;g305cce1fc62_1_594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2246" name="Google Shape;2246;g305cce1fc62_1_594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g305cce1fc62_1_594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g305cce1fc62_1_594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g305cce1fc62_1_594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50" name="Google Shape;2250;g305cce1fc62_1_594"/>
          <p:cNvSpPr/>
          <p:nvPr/>
        </p:nvSpPr>
        <p:spPr>
          <a:xfrm flipH="1">
            <a:off x="3166281" y="497632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1" name="Google Shape;2251;g305cce1fc62_1_594"/>
          <p:cNvSpPr/>
          <p:nvPr/>
        </p:nvSpPr>
        <p:spPr>
          <a:xfrm flipH="1">
            <a:off x="3164039" y="495100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2" name="Google Shape;2252;g305cce1fc62_1_594"/>
          <p:cNvSpPr/>
          <p:nvPr/>
        </p:nvSpPr>
        <p:spPr>
          <a:xfrm flipH="1">
            <a:off x="3202780" y="534134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3" name="Google Shape;2253;g305cce1fc62_1_594"/>
          <p:cNvSpPr/>
          <p:nvPr/>
        </p:nvSpPr>
        <p:spPr>
          <a:xfrm flipH="1">
            <a:off x="3200525" y="531602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4" name="Google Shape;2254;g305cce1fc62_1_594"/>
          <p:cNvSpPr/>
          <p:nvPr/>
        </p:nvSpPr>
        <p:spPr>
          <a:xfrm flipH="1">
            <a:off x="3242641" y="573709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5" name="Google Shape;2255;g305cce1fc62_1_594"/>
          <p:cNvSpPr/>
          <p:nvPr/>
        </p:nvSpPr>
        <p:spPr>
          <a:xfrm flipH="1">
            <a:off x="3240109" y="571467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56" name="Google Shape;2256;g305cce1fc62_1_594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2257" name="Google Shape;2257;g305cce1fc62_1_59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g305cce1fc62_1_59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g305cce1fc62_1_59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60" name="Google Shape;2260;g305cce1fc62_1_594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2261" name="Google Shape;2261;g305cce1fc62_1_59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g305cce1fc62_1_59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g305cce1fc62_1_59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64" name="Google Shape;2264;g305cce1fc62_1_594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2265" name="Google Shape;2265;g305cce1fc62_1_59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g305cce1fc62_1_59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g305cce1fc62_1_59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268" name="Google Shape;2268;g305cce1fc62_1_594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69" name="Google Shape;2269;g305cce1fc62_1_594"/>
          <p:cNvCxnSpPr/>
          <p:nvPr/>
        </p:nvCxnSpPr>
        <p:spPr>
          <a:xfrm flipH="1" rot="10800000">
            <a:off x="0" y="42204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270" name="Google Shape;2270;g305cce1fc62_1_594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2271" name="Google Shape;2271;g305cce1fc62_1_594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g305cce1fc62_1_594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g305cce1fc62_1_594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g305cce1fc62_1_594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g305cce1fc62_1_594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g305cce1fc62_1_594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77" name="Google Shape;2277;g305cce1fc62_1_594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2278" name="Google Shape;2278;g305cce1fc62_1_594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g305cce1fc62_1_594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g305cce1fc62_1_594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g305cce1fc62_1_594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82" name="Google Shape;2282;g305cce1fc62_1_594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2283" name="Google Shape;2283;g305cce1fc62_1_594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g305cce1fc62_1_594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g305cce1fc62_1_594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g305cce1fc62_1_594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87" name="Google Shape;2287;g305cce1fc62_1_594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2288" name="Google Shape;2288;g305cce1fc62_1_59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g305cce1fc62_1_59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g305cce1fc62_1_59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91" name="Google Shape;2291;g305cce1fc62_1_594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2292" name="Google Shape;2292;g305cce1fc62_1_59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g305cce1fc62_1_59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g305cce1fc62_1_59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295" name="Shape 2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6" name="Google Shape;2296;g305cce1fc62_1_657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2297" name="Google Shape;2297;g305cce1fc62_1_657"/>
            <p:cNvSpPr/>
            <p:nvPr/>
          </p:nvSpPr>
          <p:spPr>
            <a:xfrm>
              <a:off x="365750" y="1285025"/>
              <a:ext cx="6934275" cy="3315500"/>
            </a:xfrm>
            <a:custGeom>
              <a:rect b="b" l="l" r="r" t="t"/>
              <a:pathLst>
                <a:path extrusionOk="0" h="132620" w="277371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g305cce1fc62_1_657"/>
            <p:cNvSpPr/>
            <p:nvPr/>
          </p:nvSpPr>
          <p:spPr>
            <a:xfrm>
              <a:off x="417100" y="1285575"/>
              <a:ext cx="6842700" cy="3314500"/>
            </a:xfrm>
            <a:custGeom>
              <a:rect b="b" l="l" r="r" t="t"/>
              <a:pathLst>
                <a:path extrusionOk="0" h="132580" w="273708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99" name="Google Shape;2299;g305cce1fc62_1_657"/>
          <p:cNvSpPr txBox="1"/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2300" name="Google Shape;2300;g305cce1fc62_1_657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2301" name="Google Shape;2301;g305cce1fc62_1_657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302" name="Google Shape;2302;g305cce1fc62_1_657"/>
            <p:cNvCxnSpPr/>
            <p:nvPr/>
          </p:nvCxnSpPr>
          <p:spPr>
            <a:xfrm flipH="1" rot="10800000">
              <a:off x="1562083" y="4492325"/>
              <a:ext cx="1342200" cy="3153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303" name="Google Shape;2303;g305cce1fc62_1_657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304" name="Google Shape;2304;g305cce1fc62_1_657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305" name="Google Shape;2305;g305cce1fc62_1_657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2306" name="Google Shape;2306;g305cce1fc62_1_657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7" name="Google Shape;2307;g305cce1fc62_1_657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8" name="Google Shape;2308;g305cce1fc62_1_657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9" name="Google Shape;2309;g305cce1fc62_1_657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0" name="Google Shape;2310;g305cce1fc62_1_657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1" name="Google Shape;2311;g305cce1fc62_1_657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12" name="Google Shape;2312;g305cce1fc62_1_657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2313" name="Google Shape;2313;g305cce1fc62_1_657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4" name="Google Shape;2314;g305cce1fc62_1_657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5" name="Google Shape;2315;g305cce1fc62_1_657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6" name="Google Shape;2316;g305cce1fc62_1_657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17" name="Google Shape;2317;g305cce1fc62_1_657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2318" name="Google Shape;2318;g305cce1fc62_1_657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9" name="Google Shape;2319;g305cce1fc62_1_657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0" name="Google Shape;2320;g305cce1fc62_1_657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1" name="Google Shape;2321;g305cce1fc62_1_657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22" name="Google Shape;2322;g305cce1fc62_1_657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2323" name="Google Shape;2323;g305cce1fc62_1_657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4" name="Google Shape;2324;g305cce1fc62_1_657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5" name="Google Shape;2325;g305cce1fc62_1_657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6" name="Google Shape;2326;g305cce1fc62_1_657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7" name="Google Shape;2327;g305cce1fc62_1_657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8" name="Google Shape;2328;g305cce1fc62_1_657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29" name="Google Shape;2329;g305cce1fc62_1_657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2330" name="Google Shape;2330;g305cce1fc62_1_65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1" name="Google Shape;2331;g305cce1fc62_1_65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2" name="Google Shape;2332;g305cce1fc62_1_65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333" name="Google Shape;2333;g305cce1fc62_1_657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334" name="Google Shape;2334;g305cce1fc62_1_657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335" name="Google Shape;2335;g305cce1fc62_1_657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336" name="Google Shape;2336;g305cce1fc62_1_657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2337" name="Google Shape;2337;g305cce1fc62_1_657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8" name="Google Shape;2338;g305cce1fc62_1_657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9" name="Google Shape;2339;g305cce1fc62_1_657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0" name="Google Shape;2340;g305cce1fc62_1_657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1" name="Google Shape;2341;g305cce1fc62_1_657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2" name="Google Shape;2342;g305cce1fc62_1_657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43" name="Google Shape;2343;g305cce1fc62_1_657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2344" name="Google Shape;2344;g305cce1fc62_1_657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5" name="Google Shape;2345;g305cce1fc62_1_657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6" name="Google Shape;2346;g305cce1fc62_1_657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7" name="Google Shape;2347;g305cce1fc62_1_657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48" name="Google Shape;2348;g305cce1fc62_1_657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2349" name="Google Shape;2349;g305cce1fc62_1_657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0" name="Google Shape;2350;g305cce1fc62_1_657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1" name="Google Shape;2351;g305cce1fc62_1_657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2" name="Google Shape;2352;g305cce1fc62_1_657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353" name="Google Shape;2353;g305cce1fc62_1_657"/>
            <p:cNvSpPr/>
            <p:nvPr/>
          </p:nvSpPr>
          <p:spPr>
            <a:xfrm>
              <a:off x="5829305" y="687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g305cce1fc62_1_657"/>
            <p:cNvSpPr/>
            <p:nvPr/>
          </p:nvSpPr>
          <p:spPr>
            <a:xfrm>
              <a:off x="5827050" y="661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g305cce1fc62_1_657"/>
            <p:cNvSpPr/>
            <p:nvPr/>
          </p:nvSpPr>
          <p:spPr>
            <a:xfrm>
              <a:off x="5865794" y="1052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g305cce1fc62_1_657"/>
            <p:cNvSpPr/>
            <p:nvPr/>
          </p:nvSpPr>
          <p:spPr>
            <a:xfrm>
              <a:off x="5863552" y="1026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g305cce1fc62_1_657"/>
            <p:cNvSpPr/>
            <p:nvPr/>
          </p:nvSpPr>
          <p:spPr>
            <a:xfrm>
              <a:off x="5905382" y="1447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g305cce1fc62_1_657"/>
            <p:cNvSpPr/>
            <p:nvPr/>
          </p:nvSpPr>
          <p:spPr>
            <a:xfrm>
              <a:off x="5903140" y="1425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59" name="Google Shape;2359;g305cce1fc62_1_657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2360" name="Google Shape;2360;g305cce1fc62_1_65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1" name="Google Shape;2361;g305cce1fc62_1_65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2" name="Google Shape;2362;g305cce1fc62_1_65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63" name="Google Shape;2363;g305cce1fc62_1_657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2364" name="Google Shape;2364;g305cce1fc62_1_65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5" name="Google Shape;2365;g305cce1fc62_1_65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6" name="Google Shape;2366;g305cce1fc62_1_65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CUSTOM_22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8" name="Google Shape;2368;g305cce1fc62_1_729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2369" name="Google Shape;2369;g305cce1fc62_1_729"/>
            <p:cNvSpPr/>
            <p:nvPr/>
          </p:nvSpPr>
          <p:spPr>
            <a:xfrm>
              <a:off x="365750" y="1285025"/>
              <a:ext cx="6934275" cy="3315500"/>
            </a:xfrm>
            <a:custGeom>
              <a:rect b="b" l="l" r="r" t="t"/>
              <a:pathLst>
                <a:path extrusionOk="0" h="132620" w="277371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g305cce1fc62_1_729"/>
            <p:cNvSpPr/>
            <p:nvPr/>
          </p:nvSpPr>
          <p:spPr>
            <a:xfrm>
              <a:off x="417100" y="1285575"/>
              <a:ext cx="6842700" cy="3314500"/>
            </a:xfrm>
            <a:custGeom>
              <a:rect b="b" l="l" r="r" t="t"/>
              <a:pathLst>
                <a:path extrusionOk="0" h="132580" w="273708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71" name="Google Shape;2371;g305cce1fc62_1_729"/>
          <p:cNvSpPr txBox="1"/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2372" name="Google Shape;2372;g305cce1fc62_1_729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2373" name="Google Shape;2373;g305cce1fc62_1_729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374" name="Google Shape;2374;g305cce1fc62_1_729"/>
            <p:cNvCxnSpPr/>
            <p:nvPr/>
          </p:nvCxnSpPr>
          <p:spPr>
            <a:xfrm flipH="1" rot="10800000">
              <a:off x="1562083" y="4492325"/>
              <a:ext cx="1342200" cy="3153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375" name="Google Shape;2375;g305cce1fc62_1_729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376" name="Google Shape;2376;g305cce1fc62_1_729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377" name="Google Shape;2377;g305cce1fc62_1_729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2378" name="Google Shape;2378;g305cce1fc62_1_7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9" name="Google Shape;2379;g305cce1fc62_1_7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0" name="Google Shape;2380;g305cce1fc62_1_7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1" name="Google Shape;2381;g305cce1fc62_1_7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2" name="Google Shape;2382;g305cce1fc62_1_7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3" name="Google Shape;2383;g305cce1fc62_1_7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84" name="Google Shape;2384;g305cce1fc62_1_729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2385" name="Google Shape;2385;g305cce1fc62_1_7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6" name="Google Shape;2386;g305cce1fc62_1_7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7" name="Google Shape;2387;g305cce1fc62_1_7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8" name="Google Shape;2388;g305cce1fc62_1_7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89" name="Google Shape;2389;g305cce1fc62_1_729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2390" name="Google Shape;2390;g305cce1fc62_1_7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1" name="Google Shape;2391;g305cce1fc62_1_7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2" name="Google Shape;2392;g305cce1fc62_1_7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3" name="Google Shape;2393;g305cce1fc62_1_7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94" name="Google Shape;2394;g305cce1fc62_1_729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2395" name="Google Shape;2395;g305cce1fc62_1_729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6" name="Google Shape;2396;g305cce1fc62_1_729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7" name="Google Shape;2397;g305cce1fc62_1_729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8" name="Google Shape;2398;g305cce1fc62_1_729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9" name="Google Shape;2399;g305cce1fc62_1_729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0" name="Google Shape;2400;g305cce1fc62_1_729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01" name="Google Shape;2401;g305cce1fc62_1_729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2402" name="Google Shape;2402;g305cce1fc62_1_7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3" name="Google Shape;2403;g305cce1fc62_1_7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4" name="Google Shape;2404;g305cce1fc62_1_7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405" name="Google Shape;2405;g305cce1fc62_1_729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406" name="Google Shape;2406;g305cce1fc62_1_729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407" name="Google Shape;2407;g305cce1fc62_1_729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408" name="Google Shape;2408;g305cce1fc62_1_729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2409" name="Google Shape;2409;g305cce1fc62_1_7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0" name="Google Shape;2410;g305cce1fc62_1_7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1" name="Google Shape;2411;g305cce1fc62_1_7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2" name="Google Shape;2412;g305cce1fc62_1_7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3" name="Google Shape;2413;g305cce1fc62_1_7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4" name="Google Shape;2414;g305cce1fc62_1_7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15" name="Google Shape;2415;g305cce1fc62_1_729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2416" name="Google Shape;2416;g305cce1fc62_1_7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7" name="Google Shape;2417;g305cce1fc62_1_7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8" name="Google Shape;2418;g305cce1fc62_1_7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9" name="Google Shape;2419;g305cce1fc62_1_7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20" name="Google Shape;2420;g305cce1fc62_1_729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2421" name="Google Shape;2421;g305cce1fc62_1_7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2" name="Google Shape;2422;g305cce1fc62_1_7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3" name="Google Shape;2423;g305cce1fc62_1_7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4" name="Google Shape;2424;g305cce1fc62_1_7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425" name="Google Shape;2425;g305cce1fc62_1_729"/>
            <p:cNvSpPr/>
            <p:nvPr/>
          </p:nvSpPr>
          <p:spPr>
            <a:xfrm>
              <a:off x="5829305" y="687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6" name="Google Shape;2426;g305cce1fc62_1_729"/>
            <p:cNvSpPr/>
            <p:nvPr/>
          </p:nvSpPr>
          <p:spPr>
            <a:xfrm>
              <a:off x="5827050" y="661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7" name="Google Shape;2427;g305cce1fc62_1_729"/>
            <p:cNvSpPr/>
            <p:nvPr/>
          </p:nvSpPr>
          <p:spPr>
            <a:xfrm>
              <a:off x="5865794" y="1052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8" name="Google Shape;2428;g305cce1fc62_1_729"/>
            <p:cNvSpPr/>
            <p:nvPr/>
          </p:nvSpPr>
          <p:spPr>
            <a:xfrm>
              <a:off x="5863552" y="1026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9" name="Google Shape;2429;g305cce1fc62_1_729"/>
            <p:cNvSpPr/>
            <p:nvPr/>
          </p:nvSpPr>
          <p:spPr>
            <a:xfrm>
              <a:off x="5905382" y="1447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0" name="Google Shape;2430;g305cce1fc62_1_729"/>
            <p:cNvSpPr/>
            <p:nvPr/>
          </p:nvSpPr>
          <p:spPr>
            <a:xfrm>
              <a:off x="5903140" y="1425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31" name="Google Shape;2431;g305cce1fc62_1_729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2432" name="Google Shape;2432;g305cce1fc62_1_7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3" name="Google Shape;2433;g305cce1fc62_1_7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4" name="Google Shape;2434;g305cce1fc62_1_7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35" name="Google Shape;2435;g305cce1fc62_1_729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2436" name="Google Shape;2436;g305cce1fc62_1_7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7" name="Google Shape;2437;g305cce1fc62_1_7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8" name="Google Shape;2438;g305cce1fc62_1_7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439" name="Google Shape;2439;g305cce1fc62_1_729"/>
          <p:cNvSpPr txBox="1"/>
          <p:nvPr>
            <p:ph idx="1" type="subTitle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 of text">
  <p:cSld name="CUSTOM_8">
    <p:spTree>
      <p:nvGrpSpPr>
        <p:cNvPr id="2440" name="Shape 2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1" name="Google Shape;2441;g305cce1fc62_1_802"/>
          <p:cNvSpPr txBox="1"/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42" name="Google Shape;2442;g305cce1fc62_1_802"/>
          <p:cNvSpPr txBox="1"/>
          <p:nvPr>
            <p:ph idx="1" type="subTitle"/>
          </p:nvPr>
        </p:nvSpPr>
        <p:spPr>
          <a:xfrm>
            <a:off x="152242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443" name="Google Shape;2443;g305cce1fc62_1_802"/>
          <p:cNvSpPr txBox="1"/>
          <p:nvPr>
            <p:ph idx="2" type="subTitle"/>
          </p:nvPr>
        </p:nvSpPr>
        <p:spPr>
          <a:xfrm>
            <a:off x="152242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444" name="Google Shape;2444;g305cce1fc62_1_802"/>
          <p:cNvSpPr txBox="1"/>
          <p:nvPr>
            <p:ph idx="3" type="subTitle"/>
          </p:nvPr>
        </p:nvSpPr>
        <p:spPr>
          <a:xfrm>
            <a:off x="3689552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445" name="Google Shape;2445;g305cce1fc62_1_802"/>
          <p:cNvSpPr txBox="1"/>
          <p:nvPr>
            <p:ph idx="4" type="subTitle"/>
          </p:nvPr>
        </p:nvSpPr>
        <p:spPr>
          <a:xfrm>
            <a:off x="3689552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446" name="Google Shape;2446;g305cce1fc62_1_802"/>
          <p:cNvSpPr txBox="1"/>
          <p:nvPr>
            <p:ph idx="5" type="subTitle"/>
          </p:nvPr>
        </p:nvSpPr>
        <p:spPr>
          <a:xfrm>
            <a:off x="585667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447" name="Google Shape;2447;g305cce1fc62_1_802"/>
          <p:cNvSpPr txBox="1"/>
          <p:nvPr>
            <p:ph idx="6" type="subTitle"/>
          </p:nvPr>
        </p:nvSpPr>
        <p:spPr>
          <a:xfrm>
            <a:off x="585667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448" name="Google Shape;2448;g305cce1fc62_1_802"/>
          <p:cNvSpPr txBox="1"/>
          <p:nvPr>
            <p:ph idx="7" type="subTitle"/>
          </p:nvPr>
        </p:nvSpPr>
        <p:spPr>
          <a:xfrm>
            <a:off x="152242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449" name="Google Shape;2449;g305cce1fc62_1_802"/>
          <p:cNvSpPr txBox="1"/>
          <p:nvPr>
            <p:ph idx="8" type="subTitle"/>
          </p:nvPr>
        </p:nvSpPr>
        <p:spPr>
          <a:xfrm>
            <a:off x="152242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450" name="Google Shape;2450;g305cce1fc62_1_802"/>
          <p:cNvSpPr txBox="1"/>
          <p:nvPr>
            <p:ph idx="9" type="subTitle"/>
          </p:nvPr>
        </p:nvSpPr>
        <p:spPr>
          <a:xfrm>
            <a:off x="3597450" y="3215961"/>
            <a:ext cx="1949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451" name="Google Shape;2451;g305cce1fc62_1_802"/>
          <p:cNvSpPr txBox="1"/>
          <p:nvPr>
            <p:ph idx="13" type="subTitle"/>
          </p:nvPr>
        </p:nvSpPr>
        <p:spPr>
          <a:xfrm>
            <a:off x="3597500" y="3556017"/>
            <a:ext cx="19491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452" name="Google Shape;2452;g305cce1fc62_1_802"/>
          <p:cNvSpPr txBox="1"/>
          <p:nvPr>
            <p:ph idx="14" type="subTitle"/>
          </p:nvPr>
        </p:nvSpPr>
        <p:spPr>
          <a:xfrm>
            <a:off x="585667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453" name="Google Shape;2453;g305cce1fc62_1_802"/>
          <p:cNvSpPr txBox="1"/>
          <p:nvPr>
            <p:ph idx="15" type="subTitle"/>
          </p:nvPr>
        </p:nvSpPr>
        <p:spPr>
          <a:xfrm>
            <a:off x="585667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2454" name="Google Shape;2454;g305cce1fc62_1_802"/>
          <p:cNvCxnSpPr/>
          <p:nvPr/>
        </p:nvCxnSpPr>
        <p:spPr>
          <a:xfrm>
            <a:off x="2904283" y="4513075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55" name="Google Shape;2455;g305cce1fc62_1_802"/>
          <p:cNvCxnSpPr/>
          <p:nvPr/>
        </p:nvCxnSpPr>
        <p:spPr>
          <a:xfrm flipH="1" rot="10800000">
            <a:off x="1562083" y="4492325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56" name="Google Shape;2456;g305cce1fc62_1_802"/>
          <p:cNvCxnSpPr/>
          <p:nvPr/>
        </p:nvCxnSpPr>
        <p:spPr>
          <a:xfrm>
            <a:off x="259558" y="4408000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57" name="Google Shape;2457;g305cce1fc62_1_802"/>
          <p:cNvCxnSpPr/>
          <p:nvPr/>
        </p:nvCxnSpPr>
        <p:spPr>
          <a:xfrm>
            <a:off x="-6867" y="399355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458" name="Google Shape;2458;g305cce1fc62_1_802"/>
          <p:cNvGrpSpPr/>
          <p:nvPr/>
        </p:nvGrpSpPr>
        <p:grpSpPr>
          <a:xfrm flipH="1">
            <a:off x="1278333" y="4513075"/>
            <a:ext cx="581800" cy="582350"/>
            <a:chOff x="8064275" y="887850"/>
            <a:chExt cx="581800" cy="582350"/>
          </a:xfrm>
        </p:grpSpPr>
        <p:sp>
          <p:nvSpPr>
            <p:cNvPr id="2459" name="Google Shape;2459;g305cce1fc62_1_802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g305cce1fc62_1_802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g305cce1fc62_1_802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2" name="Google Shape;2462;g305cce1fc62_1_802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3" name="Google Shape;2463;g305cce1fc62_1_802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g305cce1fc62_1_802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65" name="Google Shape;2465;g305cce1fc62_1_802"/>
          <p:cNvGrpSpPr/>
          <p:nvPr/>
        </p:nvGrpSpPr>
        <p:grpSpPr>
          <a:xfrm flipH="1">
            <a:off x="2747608" y="4340463"/>
            <a:ext cx="292025" cy="292575"/>
            <a:chOff x="7353050" y="316275"/>
            <a:chExt cx="292025" cy="292575"/>
          </a:xfrm>
        </p:grpSpPr>
        <p:sp>
          <p:nvSpPr>
            <p:cNvPr id="2466" name="Google Shape;2466;g305cce1fc62_1_80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g305cce1fc62_1_80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g305cce1fc62_1_80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g305cce1fc62_1_80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70" name="Google Shape;2470;g305cce1fc62_1_802"/>
          <p:cNvGrpSpPr/>
          <p:nvPr/>
        </p:nvGrpSpPr>
        <p:grpSpPr>
          <a:xfrm flipH="1">
            <a:off x="171308" y="4315025"/>
            <a:ext cx="175000" cy="175000"/>
            <a:chOff x="8792300" y="321275"/>
            <a:chExt cx="175000" cy="175000"/>
          </a:xfrm>
        </p:grpSpPr>
        <p:sp>
          <p:nvSpPr>
            <p:cNvPr id="2471" name="Google Shape;2471;g305cce1fc62_1_802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g305cce1fc62_1_802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g305cce1fc62_1_802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g305cce1fc62_1_802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75" name="Google Shape;2475;g305cce1fc62_1_802"/>
          <p:cNvGrpSpPr/>
          <p:nvPr/>
        </p:nvGrpSpPr>
        <p:grpSpPr>
          <a:xfrm>
            <a:off x="3873197" y="4657550"/>
            <a:ext cx="293111" cy="293388"/>
            <a:chOff x="3164039" y="430875"/>
            <a:chExt cx="293111" cy="293388"/>
          </a:xfrm>
        </p:grpSpPr>
        <p:sp>
          <p:nvSpPr>
            <p:cNvPr id="2476" name="Google Shape;2476;g305cce1fc62_1_802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g305cce1fc62_1_802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8" name="Google Shape;2478;g305cce1fc62_1_802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9" name="Google Shape;2479;g305cce1fc62_1_802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0" name="Google Shape;2480;g305cce1fc62_1_802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1" name="Google Shape;2481;g305cce1fc62_1_802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82" name="Google Shape;2482;g305cce1fc62_1_802"/>
          <p:cNvGrpSpPr/>
          <p:nvPr/>
        </p:nvGrpSpPr>
        <p:grpSpPr>
          <a:xfrm flipH="1">
            <a:off x="242270" y="4142425"/>
            <a:ext cx="175013" cy="27000"/>
            <a:chOff x="5662375" y="212375"/>
            <a:chExt cx="175013" cy="27000"/>
          </a:xfrm>
        </p:grpSpPr>
        <p:sp>
          <p:nvSpPr>
            <p:cNvPr id="2483" name="Google Shape;2483;g305cce1fc62_1_80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4" name="Google Shape;2484;g305cce1fc62_1_80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5" name="Google Shape;2485;g305cce1fc62_1_80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486" name="Google Shape;2486;g305cce1fc62_1_802"/>
          <p:cNvCxnSpPr/>
          <p:nvPr/>
        </p:nvCxnSpPr>
        <p:spPr>
          <a:xfrm rot="10800000">
            <a:off x="5995050" y="226600"/>
            <a:ext cx="1504500" cy="224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87" name="Google Shape;2487;g305cce1fc62_1_80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88" name="Google Shape;2488;g305cce1fc62_1_80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489" name="Google Shape;2489;g305cce1fc62_1_802"/>
          <p:cNvGrpSpPr/>
          <p:nvPr/>
        </p:nvGrpSpPr>
        <p:grpSpPr>
          <a:xfrm>
            <a:off x="8064275" y="1040250"/>
            <a:ext cx="581800" cy="582350"/>
            <a:chOff x="8064275" y="887850"/>
            <a:chExt cx="581800" cy="582350"/>
          </a:xfrm>
        </p:grpSpPr>
        <p:sp>
          <p:nvSpPr>
            <p:cNvPr id="2490" name="Google Shape;2490;g305cce1fc62_1_802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g305cce1fc62_1_802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g305cce1fc62_1_802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g305cce1fc62_1_802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g305cce1fc62_1_802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g305cce1fc62_1_802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96" name="Google Shape;2496;g305cce1fc62_1_80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497" name="Google Shape;2497;g305cce1fc62_1_80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g305cce1fc62_1_80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g305cce1fc62_1_80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g305cce1fc62_1_80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01" name="Google Shape;2501;g305cce1fc62_1_802"/>
          <p:cNvGrpSpPr/>
          <p:nvPr/>
        </p:nvGrpSpPr>
        <p:grpSpPr>
          <a:xfrm>
            <a:off x="8792300" y="321275"/>
            <a:ext cx="175000" cy="175000"/>
            <a:chOff x="8792300" y="321275"/>
            <a:chExt cx="175000" cy="175000"/>
          </a:xfrm>
        </p:grpSpPr>
        <p:sp>
          <p:nvSpPr>
            <p:cNvPr id="2502" name="Google Shape;2502;g305cce1fc62_1_802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g305cce1fc62_1_802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g305cce1fc62_1_802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g305cce1fc62_1_802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06" name="Google Shape;2506;g305cce1fc62_1_802"/>
          <p:cNvSpPr/>
          <p:nvPr/>
        </p:nvSpPr>
        <p:spPr>
          <a:xfrm>
            <a:off x="5829305" y="68707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7" name="Google Shape;2507;g305cce1fc62_1_802"/>
          <p:cNvSpPr/>
          <p:nvPr/>
        </p:nvSpPr>
        <p:spPr>
          <a:xfrm>
            <a:off x="5827050" y="66175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8" name="Google Shape;2508;g305cce1fc62_1_802"/>
          <p:cNvSpPr/>
          <p:nvPr/>
        </p:nvSpPr>
        <p:spPr>
          <a:xfrm>
            <a:off x="5865794" y="10520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9" name="Google Shape;2509;g305cce1fc62_1_802"/>
          <p:cNvSpPr/>
          <p:nvPr/>
        </p:nvSpPr>
        <p:spPr>
          <a:xfrm>
            <a:off x="5863552" y="102677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0" name="Google Shape;2510;g305cce1fc62_1_802"/>
          <p:cNvSpPr/>
          <p:nvPr/>
        </p:nvSpPr>
        <p:spPr>
          <a:xfrm>
            <a:off x="5905382" y="144784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1" name="Google Shape;2511;g305cce1fc62_1_802"/>
          <p:cNvSpPr/>
          <p:nvPr/>
        </p:nvSpPr>
        <p:spPr>
          <a:xfrm>
            <a:off x="5903140" y="142542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12" name="Google Shape;2512;g305cce1fc62_1_80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2513" name="Google Shape;2513;g305cce1fc62_1_80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g305cce1fc62_1_80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g305cce1fc62_1_80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16" name="Google Shape;2516;g305cce1fc62_1_802"/>
          <p:cNvGrpSpPr/>
          <p:nvPr/>
        </p:nvGrpSpPr>
        <p:grpSpPr>
          <a:xfrm>
            <a:off x="8678350" y="1658000"/>
            <a:ext cx="175013" cy="27000"/>
            <a:chOff x="5662375" y="212375"/>
            <a:chExt cx="175013" cy="27000"/>
          </a:xfrm>
        </p:grpSpPr>
        <p:sp>
          <p:nvSpPr>
            <p:cNvPr id="2517" name="Google Shape;2517;g305cce1fc62_1_80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g305cce1fc62_1_80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g305cce1fc62_1_80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3">
  <p:cSld name="CUSTOM_13">
    <p:spTree>
      <p:nvGrpSpPr>
        <p:cNvPr id="2520" name="Shape 2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1" name="Google Shape;2521;g305cce1fc62_1_882"/>
          <p:cNvSpPr txBox="1"/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522" name="Google Shape;2522;g305cce1fc62_1_882"/>
          <p:cNvGrpSpPr/>
          <p:nvPr/>
        </p:nvGrpSpPr>
        <p:grpSpPr>
          <a:xfrm>
            <a:off x="261711" y="-1158"/>
            <a:ext cx="8550327" cy="3981600"/>
            <a:chOff x="261711" y="-1158"/>
            <a:chExt cx="8550327" cy="3981600"/>
          </a:xfrm>
        </p:grpSpPr>
        <p:cxnSp>
          <p:nvCxnSpPr>
            <p:cNvPr id="2523" name="Google Shape;2523;g305cce1fc62_1_882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24" name="Google Shape;2524;g305cce1fc62_1_882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525" name="Google Shape;2525;g305cce1fc62_1_882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2526" name="Google Shape;2526;g305cce1fc62_1_88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7" name="Google Shape;2527;g305cce1fc62_1_88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8" name="Google Shape;2528;g305cce1fc62_1_88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9" name="Google Shape;2529;g305cce1fc62_1_88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30" name="Google Shape;2530;g305cce1fc62_1_882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2531" name="Google Shape;2531;g305cce1fc62_1_88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2" name="Google Shape;2532;g305cce1fc62_1_88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3" name="Google Shape;2533;g305cce1fc62_1_88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4" name="Google Shape;2534;g305cce1fc62_1_88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35" name="Google Shape;2535;g305cce1fc62_1_882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2536" name="Google Shape;2536;g305cce1fc62_1_88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7" name="Google Shape;2537;g305cce1fc62_1_88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8" name="Google Shape;2538;g305cce1fc62_1_88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9" name="Google Shape;2539;g305cce1fc62_1_88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0" name="Google Shape;2540;g305cce1fc62_1_88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1" name="Google Shape;2541;g305cce1fc62_1_88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542" name="Google Shape;2542;g305cce1fc62_1_882"/>
          <p:cNvSpPr txBox="1"/>
          <p:nvPr>
            <p:ph idx="1" type="subTitle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543" name="Google Shape;2543;g305cce1fc62_1_882"/>
          <p:cNvSpPr txBox="1"/>
          <p:nvPr>
            <p:ph idx="2" type="subTitle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544" name="Google Shape;2544;g305cce1fc62_1_882"/>
          <p:cNvSpPr txBox="1"/>
          <p:nvPr>
            <p:ph idx="3" type="subTitle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545" name="Google Shape;2545;g305cce1fc62_1_882"/>
          <p:cNvSpPr txBox="1"/>
          <p:nvPr>
            <p:ph idx="4" type="subTitle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546" name="Google Shape;2546;g305cce1fc62_1_882"/>
          <p:cNvSpPr txBox="1"/>
          <p:nvPr>
            <p:ph idx="5" type="subTitle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547" name="Google Shape;2547;g305cce1fc62_1_882"/>
          <p:cNvSpPr txBox="1"/>
          <p:nvPr>
            <p:ph idx="6" type="subTitle"/>
          </p:nvPr>
        </p:nvSpPr>
        <p:spPr>
          <a:xfrm>
            <a:off x="1408175" y="3889317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4">
  <p:cSld name="CUSTOM_14">
    <p:spTree>
      <p:nvGrpSpPr>
        <p:cNvPr id="2548" name="Shape 2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49" name="Google Shape;2549;g305cce1fc62_1_910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50" name="Google Shape;2550;g305cce1fc62_1_910"/>
          <p:cNvSpPr txBox="1"/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2551" name="Google Shape;2551;g305cce1fc62_1_910"/>
          <p:cNvCxnSpPr/>
          <p:nvPr/>
        </p:nvCxnSpPr>
        <p:spPr>
          <a:xfrm flipH="1" rot="10800000">
            <a:off x="0" y="4332550"/>
            <a:ext cx="590700" cy="66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552" name="Google Shape;2552;g305cce1fc62_1_910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2553" name="Google Shape;2553;g305cce1fc62_1_91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g305cce1fc62_1_91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g305cce1fc62_1_91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g305cce1fc62_1_91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57" name="Google Shape;2557;g305cce1fc62_1_910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2558" name="Google Shape;2558;g305cce1fc62_1_91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g305cce1fc62_1_91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g305cce1fc62_1_91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g305cce1fc62_1_91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g305cce1fc62_1_91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g305cce1fc62_1_91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564" name="Google Shape;2564;g305cce1fc62_1_910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65" name="Google Shape;2565;g305cce1fc62_1_910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566" name="Google Shape;2566;g305cce1fc62_1_910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2567" name="Google Shape;2567;g305cce1fc62_1_91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g305cce1fc62_1_91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g305cce1fc62_1_91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g305cce1fc62_1_91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1" name="Google Shape;2571;g305cce1fc62_1_91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g305cce1fc62_1_91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73" name="Google Shape;2573;g305cce1fc62_1_910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2574" name="Google Shape;2574;g305cce1fc62_1_91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g305cce1fc62_1_91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g305cce1fc62_1_91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g305cce1fc62_1_91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78" name="Google Shape;2578;g305cce1fc62_1_910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2579" name="Google Shape;2579;g305cce1fc62_1_910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g305cce1fc62_1_910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1" name="Google Shape;2581;g305cce1fc62_1_910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2" name="Google Shape;2582;g305cce1fc62_1_910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83" name="Google Shape;2583;g305cce1fc62_1_91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2584" name="Google Shape;2584;g305cce1fc62_1_9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g305cce1fc62_1_9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6" name="Google Shape;2586;g305cce1fc62_1_9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87" name="Google Shape;2587;g305cce1fc62_1_910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2588" name="Google Shape;2588;g305cce1fc62_1_9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g305cce1fc62_1_9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g305cce1fc62_1_9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91" name="Google Shape;2591;g305cce1fc62_1_910"/>
          <p:cNvSpPr txBox="1"/>
          <p:nvPr>
            <p:ph idx="1" type="subTitle"/>
          </p:nvPr>
        </p:nvSpPr>
        <p:spPr>
          <a:xfrm>
            <a:off x="5641848" y="2743200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592" name="Google Shape;2592;g305cce1fc62_1_910"/>
          <p:cNvSpPr txBox="1"/>
          <p:nvPr>
            <p:ph idx="2" type="subTitle"/>
          </p:nvPr>
        </p:nvSpPr>
        <p:spPr>
          <a:xfrm>
            <a:off x="3639312" y="1636776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593" name="Google Shape;2593;g305cce1fc62_1_910"/>
          <p:cNvSpPr txBox="1"/>
          <p:nvPr>
            <p:ph idx="3" type="subTitle"/>
          </p:nvPr>
        </p:nvSpPr>
        <p:spPr>
          <a:xfrm>
            <a:off x="1636776" y="2249424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594" name="Google Shape;2594;g305cce1fc62_1_910"/>
          <p:cNvSpPr txBox="1"/>
          <p:nvPr>
            <p:ph idx="4" type="subTitle"/>
          </p:nvPr>
        </p:nvSpPr>
        <p:spPr>
          <a:xfrm>
            <a:off x="5641848" y="3081528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595" name="Google Shape;2595;g305cce1fc62_1_910"/>
          <p:cNvSpPr txBox="1"/>
          <p:nvPr>
            <p:ph idx="5" type="subTitle"/>
          </p:nvPr>
        </p:nvSpPr>
        <p:spPr>
          <a:xfrm>
            <a:off x="3639312" y="1975104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596" name="Google Shape;2596;g305cce1fc62_1_910"/>
          <p:cNvSpPr txBox="1"/>
          <p:nvPr>
            <p:ph idx="6" type="subTitle"/>
          </p:nvPr>
        </p:nvSpPr>
        <p:spPr>
          <a:xfrm>
            <a:off x="1636776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2">
  <p:cSld name="CUSTOM_7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65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1" name="Google Shape;191;p65"/>
          <p:cNvSpPr txBox="1"/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92" name="Google Shape;192;p65"/>
          <p:cNvCxnSpPr/>
          <p:nvPr/>
        </p:nvCxnSpPr>
        <p:spPr>
          <a:xfrm flipH="1" rot="10800000">
            <a:off x="0" y="4332550"/>
            <a:ext cx="590700" cy="66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93" name="Google Shape;193;p65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94" name="Google Shape;194;p65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65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65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65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8" name="Google Shape;198;p65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99" name="Google Shape;199;p6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6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6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6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6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6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05" name="Google Shape;205;p65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6" name="Google Shape;206;p65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07" name="Google Shape;207;p65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208" name="Google Shape;208;p65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65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65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65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65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65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4" name="Google Shape;214;p65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215" name="Google Shape;215;p65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65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65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65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9" name="Google Shape;219;p65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220" name="Google Shape;220;p65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65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65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65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4" name="Google Shape;224;p65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225" name="Google Shape;225;p6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6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6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8" name="Google Shape;228;p65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229" name="Google Shape;229;p6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6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6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2" name="Google Shape;232;p65"/>
          <p:cNvSpPr txBox="1"/>
          <p:nvPr>
            <p:ph idx="1" type="subTitle"/>
          </p:nvPr>
        </p:nvSpPr>
        <p:spPr>
          <a:xfrm>
            <a:off x="6217920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33" name="Google Shape;233;p65"/>
          <p:cNvSpPr txBox="1"/>
          <p:nvPr>
            <p:ph idx="2" type="subTitle"/>
          </p:nvPr>
        </p:nvSpPr>
        <p:spPr>
          <a:xfrm>
            <a:off x="3749040" y="1252728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34" name="Google Shape;234;p65"/>
          <p:cNvSpPr txBox="1"/>
          <p:nvPr>
            <p:ph idx="3" type="subTitle"/>
          </p:nvPr>
        </p:nvSpPr>
        <p:spPr>
          <a:xfrm>
            <a:off x="1289304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35" name="Google Shape;235;p65"/>
          <p:cNvSpPr txBox="1"/>
          <p:nvPr>
            <p:ph idx="4" type="subTitle"/>
          </p:nvPr>
        </p:nvSpPr>
        <p:spPr>
          <a:xfrm>
            <a:off x="6217920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6" name="Google Shape;236;p65"/>
          <p:cNvSpPr txBox="1"/>
          <p:nvPr>
            <p:ph idx="5" type="subTitle"/>
          </p:nvPr>
        </p:nvSpPr>
        <p:spPr>
          <a:xfrm>
            <a:off x="3749040" y="1581912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37" name="Google Shape;237;p65"/>
          <p:cNvSpPr txBox="1"/>
          <p:nvPr>
            <p:ph idx="6" type="subTitle"/>
          </p:nvPr>
        </p:nvSpPr>
        <p:spPr>
          <a:xfrm>
            <a:off x="1289304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597" name="Shape 2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8" name="Google Shape;2598;g305cce1fc62_1_959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2599" name="Google Shape;2599;g305cce1fc62_1_959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g305cce1fc62_1_959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g305cce1fc62_1_959"/>
            <p:cNvSpPr/>
            <p:nvPr/>
          </p:nvSpPr>
          <p:spPr>
            <a:xfrm>
              <a:off x="1119425" y="238125"/>
              <a:ext cx="5331675" cy="5174300"/>
            </a:xfrm>
            <a:custGeom>
              <a:rect b="b" l="l" r="r" t="t"/>
              <a:pathLst>
                <a:path extrusionOk="0" h="206972" w="213267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02" name="Google Shape;2602;g305cce1fc62_1_959"/>
          <p:cNvSpPr txBox="1"/>
          <p:nvPr>
            <p:ph idx="1" type="subTitle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2603" name="Google Shape;2603;g305cce1fc62_1_959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04" name="Google Shape;2604;g305cce1fc62_1_959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05" name="Google Shape;2605;g305cce1fc62_1_959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06" name="Google Shape;2606;g305cce1fc62_1_959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607" name="Google Shape;2607;g305cce1fc62_1_959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2608" name="Google Shape;2608;g305cce1fc62_1_95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g305cce1fc62_1_95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g305cce1fc62_1_95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g305cce1fc62_1_95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2" name="Google Shape;2612;g305cce1fc62_1_95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3" name="Google Shape;2613;g305cce1fc62_1_95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14" name="Google Shape;2614;g305cce1fc62_1_959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2615" name="Google Shape;2615;g305cce1fc62_1_95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g305cce1fc62_1_95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g305cce1fc62_1_95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8" name="Google Shape;2618;g305cce1fc62_1_95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19" name="Google Shape;2619;g305cce1fc62_1_959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2620" name="Google Shape;2620;g305cce1fc62_1_959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g305cce1fc62_1_959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g305cce1fc62_1_959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g305cce1fc62_1_959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24" name="Google Shape;2624;g305cce1fc62_1_959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2625" name="Google Shape;2625;g305cce1fc62_1_95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g305cce1fc62_1_95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g305cce1fc62_1_95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g305cce1fc62_1_95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g305cce1fc62_1_95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g305cce1fc62_1_95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31" name="Google Shape;2631;g305cce1fc62_1_959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2632" name="Google Shape;2632;g305cce1fc62_1_95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g305cce1fc62_1_95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g305cce1fc62_1_95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635" name="Google Shape;2635;g305cce1fc62_1_959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36" name="Google Shape;2636;g305cce1fc62_1_959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37" name="Google Shape;2637;g305cce1fc62_1_959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638" name="Google Shape;2638;g305cce1fc62_1_959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2639" name="Google Shape;2639;g305cce1fc62_1_95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g305cce1fc62_1_95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g305cce1fc62_1_95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g305cce1fc62_1_95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g305cce1fc62_1_95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4" name="Google Shape;2644;g305cce1fc62_1_95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45" name="Google Shape;2645;g305cce1fc62_1_959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2646" name="Google Shape;2646;g305cce1fc62_1_95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7" name="Google Shape;2647;g305cce1fc62_1_95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8" name="Google Shape;2648;g305cce1fc62_1_95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9" name="Google Shape;2649;g305cce1fc62_1_95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50" name="Google Shape;2650;g305cce1fc62_1_959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2651" name="Google Shape;2651;g305cce1fc62_1_959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2" name="Google Shape;2652;g305cce1fc62_1_959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3" name="Google Shape;2653;g305cce1fc62_1_959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4" name="Google Shape;2654;g305cce1fc62_1_959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55" name="Google Shape;2655;g305cce1fc62_1_959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6" name="Google Shape;2656;g305cce1fc62_1_959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7" name="Google Shape;2657;g305cce1fc62_1_959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8" name="Google Shape;2658;g305cce1fc62_1_959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9" name="Google Shape;2659;g305cce1fc62_1_959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0" name="Google Shape;2660;g305cce1fc62_1_959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61" name="Google Shape;2661;g305cce1fc62_1_959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2662" name="Google Shape;2662;g305cce1fc62_1_95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3" name="Google Shape;2663;g305cce1fc62_1_95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4" name="Google Shape;2664;g305cce1fc62_1_95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65" name="Google Shape;2665;g305cce1fc62_1_959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2666" name="Google Shape;2666;g305cce1fc62_1_95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7" name="Google Shape;2667;g305cce1fc62_1_95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8" name="Google Shape;2668;g305cce1fc62_1_95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69" name="Google Shape;2669;g305cce1fc62_1_959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2670" name="Google Shape;2670;g305cce1fc62_1_95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1" name="Google Shape;2671;g305cce1fc62_1_95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2" name="Google Shape;2672;g305cce1fc62_1_95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73" name="Google Shape;2673;g305cce1fc62_1_959"/>
          <p:cNvSpPr txBox="1"/>
          <p:nvPr>
            <p:ph hasCustomPrompt="1" type="title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674" name="Shape 2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5" name="Google Shape;2675;g305cce1fc62_1_1036"/>
          <p:cNvSpPr txBox="1"/>
          <p:nvPr>
            <p:ph idx="1" type="body"/>
          </p:nvPr>
        </p:nvSpPr>
        <p:spPr>
          <a:xfrm>
            <a:off x="1122050" y="1947672"/>
            <a:ext cx="27888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 Semi Condensed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</a:lstStyle>
          <a:p/>
        </p:txBody>
      </p:sp>
      <p:sp>
        <p:nvSpPr>
          <p:cNvPr id="2676" name="Google Shape;2676;g305cce1fc62_1_1036"/>
          <p:cNvSpPr txBox="1"/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2677" name="Google Shape;2677;g305cce1fc62_1_1036"/>
          <p:cNvCxnSpPr/>
          <p:nvPr/>
        </p:nvCxnSpPr>
        <p:spPr>
          <a:xfrm>
            <a:off x="590450" y="4340600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78" name="Google Shape;2678;g305cce1fc62_1_1036"/>
          <p:cNvCxnSpPr/>
          <p:nvPr/>
        </p:nvCxnSpPr>
        <p:spPr>
          <a:xfrm flipH="1" rot="10800000">
            <a:off x="7975" y="4332600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679" name="Google Shape;2679;g305cce1fc62_1_1036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2680" name="Google Shape;2680;g305cce1fc62_1_1036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g305cce1fc62_1_1036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g305cce1fc62_1_1036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g305cce1fc62_1_1036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84" name="Google Shape;2684;g305cce1fc62_1_1036"/>
          <p:cNvGrpSpPr/>
          <p:nvPr/>
        </p:nvGrpSpPr>
        <p:grpSpPr>
          <a:xfrm>
            <a:off x="1646714" y="4616575"/>
            <a:ext cx="293111" cy="293388"/>
            <a:chOff x="3164039" y="430875"/>
            <a:chExt cx="293111" cy="293388"/>
          </a:xfrm>
        </p:grpSpPr>
        <p:sp>
          <p:nvSpPr>
            <p:cNvPr id="2685" name="Google Shape;2685;g305cce1fc62_1_103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g305cce1fc62_1_103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g305cce1fc62_1_103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g305cce1fc62_1_103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9" name="Google Shape;2689;g305cce1fc62_1_103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g305cce1fc62_1_103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691" name="Google Shape;2691;g305cce1fc62_1_1036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92" name="Google Shape;2692;g305cce1fc62_1_1036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693" name="Google Shape;2693;g305cce1fc62_1_1036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2694" name="Google Shape;2694;g305cce1fc62_1_1036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g305cce1fc62_1_1036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g305cce1fc62_1_1036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g305cce1fc62_1_1036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g305cce1fc62_1_1036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g305cce1fc62_1_1036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00" name="Google Shape;2700;g305cce1fc62_1_1036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2701" name="Google Shape;2701;g305cce1fc62_1_1036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2" name="Google Shape;2702;g305cce1fc62_1_1036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g305cce1fc62_1_1036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4" name="Google Shape;2704;g305cce1fc62_1_1036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05" name="Google Shape;2705;g305cce1fc62_1_1036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2706" name="Google Shape;2706;g305cce1fc62_1_1036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7" name="Google Shape;2707;g305cce1fc62_1_1036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8" name="Google Shape;2708;g305cce1fc62_1_1036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9" name="Google Shape;2709;g305cce1fc62_1_1036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10" name="Google Shape;2710;g305cce1fc62_1_1036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2711" name="Google Shape;2711;g305cce1fc62_1_103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2" name="Google Shape;2712;g305cce1fc62_1_103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3" name="Google Shape;2713;g305cce1fc62_1_103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14" name="Google Shape;2714;g305cce1fc62_1_1036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2715" name="Google Shape;2715;g305cce1fc62_1_103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6" name="Google Shape;2716;g305cce1fc62_1_103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7" name="Google Shape;2717;g305cce1fc62_1_103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CUSTOM_10">
    <p:spTree>
      <p:nvGrpSpPr>
        <p:cNvPr id="2718" name="Shape 2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9" name="Google Shape;2719;g305cce1fc62_1_1080"/>
          <p:cNvSpPr txBox="1"/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20" name="Google Shape;2720;g305cce1fc62_1_1080"/>
          <p:cNvSpPr txBox="1"/>
          <p:nvPr>
            <p:ph idx="1" type="subTitle"/>
          </p:nvPr>
        </p:nvSpPr>
        <p:spPr>
          <a:xfrm>
            <a:off x="4690875" y="1491351"/>
            <a:ext cx="3557100" cy="26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2721" name="Google Shape;2721;g305cce1fc62_1_1080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22" name="Google Shape;2722;g305cce1fc62_1_1080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23" name="Google Shape;2723;g305cce1fc62_1_1080"/>
          <p:cNvCxnSpPr/>
          <p:nvPr/>
        </p:nvCxnSpPr>
        <p:spPr>
          <a:xfrm flipH="1" rot="10800000">
            <a:off x="0" y="274188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724" name="Google Shape;2724;g305cce1fc62_1_1080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2725" name="Google Shape;2725;g305cce1fc62_1_108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6" name="Google Shape;2726;g305cce1fc62_1_108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7" name="Google Shape;2727;g305cce1fc62_1_108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8" name="Google Shape;2728;g305cce1fc62_1_108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29" name="Google Shape;2729;g305cce1fc62_1_1080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2730" name="Google Shape;2730;g305cce1fc62_1_108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g305cce1fc62_1_108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g305cce1fc62_1_108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g305cce1fc62_1_108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g305cce1fc62_1_108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5" name="Google Shape;2735;g305cce1fc62_1_108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36" name="Google Shape;2736;g305cce1fc62_1_1080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2737" name="Google Shape;2737;g305cce1fc62_1_108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8" name="Google Shape;2738;g305cce1fc62_1_108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9" name="Google Shape;2739;g305cce1fc62_1_108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740" name="Google Shape;2740;g305cce1fc62_1_1080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741" name="Google Shape;2741;g305cce1fc62_1_1080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2742" name="Google Shape;2742;g305cce1fc62_1_108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g305cce1fc62_1_108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4" name="Google Shape;2744;g305cce1fc62_1_108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5" name="Google Shape;2745;g305cce1fc62_1_108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g305cce1fc62_1_108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g305cce1fc62_1_108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8" name="Google Shape;2748;g305cce1fc62_1_1080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2749" name="Google Shape;2749;g305cce1fc62_1_108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g305cce1fc62_1_108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g305cce1fc62_1_108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g305cce1fc62_1_108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53" name="Google Shape;2753;g305cce1fc62_1_1080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2754" name="Google Shape;2754;g305cce1fc62_1_108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g305cce1fc62_1_108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g305cce1fc62_1_108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757" name="Google Shape;2757;g305cce1fc62_1_1080"/>
          <p:cNvCxnSpPr/>
          <p:nvPr/>
        </p:nvCxnSpPr>
        <p:spPr>
          <a:xfrm flipH="1">
            <a:off x="5101704" y="4513075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58" name="Google Shape;2758;g305cce1fc62_1_1080"/>
          <p:cNvCxnSpPr/>
          <p:nvPr/>
        </p:nvCxnSpPr>
        <p:spPr>
          <a:xfrm rot="10800000">
            <a:off x="6234804" y="4492325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59" name="Google Shape;2759;g305cce1fc62_1_1080"/>
          <p:cNvCxnSpPr/>
          <p:nvPr/>
        </p:nvCxnSpPr>
        <p:spPr>
          <a:xfrm flipH="1">
            <a:off x="7547529" y="4408000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60" name="Google Shape;2760;g305cce1fc62_1_1080"/>
          <p:cNvCxnSpPr/>
          <p:nvPr/>
        </p:nvCxnSpPr>
        <p:spPr>
          <a:xfrm flipH="1">
            <a:off x="8872054" y="399355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761" name="Google Shape;2761;g305cce1fc62_1_1080"/>
          <p:cNvGrpSpPr/>
          <p:nvPr/>
        </p:nvGrpSpPr>
        <p:grpSpPr>
          <a:xfrm>
            <a:off x="7278954" y="4513075"/>
            <a:ext cx="581800" cy="582350"/>
            <a:chOff x="8064275" y="887850"/>
            <a:chExt cx="581800" cy="582350"/>
          </a:xfrm>
        </p:grpSpPr>
        <p:sp>
          <p:nvSpPr>
            <p:cNvPr id="2762" name="Google Shape;2762;g305cce1fc62_1_108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3" name="Google Shape;2763;g305cce1fc62_1_108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4" name="Google Shape;2764;g305cce1fc62_1_108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5" name="Google Shape;2765;g305cce1fc62_1_108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6" name="Google Shape;2766;g305cce1fc62_1_108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7" name="Google Shape;2767;g305cce1fc62_1_108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68" name="Google Shape;2768;g305cce1fc62_1_1080"/>
          <p:cNvGrpSpPr/>
          <p:nvPr/>
        </p:nvGrpSpPr>
        <p:grpSpPr>
          <a:xfrm>
            <a:off x="6099454" y="4340463"/>
            <a:ext cx="292025" cy="292575"/>
            <a:chOff x="7353050" y="316275"/>
            <a:chExt cx="292025" cy="292575"/>
          </a:xfrm>
        </p:grpSpPr>
        <p:sp>
          <p:nvSpPr>
            <p:cNvPr id="2769" name="Google Shape;2769;g305cce1fc62_1_108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g305cce1fc62_1_108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g305cce1fc62_1_108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g305cce1fc62_1_108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73" name="Google Shape;2773;g305cce1fc62_1_1080"/>
          <p:cNvGrpSpPr/>
          <p:nvPr/>
        </p:nvGrpSpPr>
        <p:grpSpPr>
          <a:xfrm>
            <a:off x="8792779" y="4315025"/>
            <a:ext cx="175000" cy="175000"/>
            <a:chOff x="8792300" y="321275"/>
            <a:chExt cx="175000" cy="175000"/>
          </a:xfrm>
        </p:grpSpPr>
        <p:sp>
          <p:nvSpPr>
            <p:cNvPr id="2774" name="Google Shape;2774;g305cce1fc62_1_1080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g305cce1fc62_1_1080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g305cce1fc62_1_1080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g305cce1fc62_1_1080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78" name="Google Shape;2778;g305cce1fc62_1_1080"/>
          <p:cNvGrpSpPr/>
          <p:nvPr/>
        </p:nvGrpSpPr>
        <p:grpSpPr>
          <a:xfrm flipH="1">
            <a:off x="4972779" y="4657550"/>
            <a:ext cx="293111" cy="293388"/>
            <a:chOff x="3164039" y="430875"/>
            <a:chExt cx="293111" cy="293388"/>
          </a:xfrm>
        </p:grpSpPr>
        <p:sp>
          <p:nvSpPr>
            <p:cNvPr id="2779" name="Google Shape;2779;g305cce1fc62_1_108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g305cce1fc62_1_108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g305cce1fc62_1_108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g305cce1fc62_1_108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g305cce1fc62_1_108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g305cce1fc62_1_108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85" name="Google Shape;2785;g305cce1fc62_1_1080"/>
          <p:cNvGrpSpPr/>
          <p:nvPr/>
        </p:nvGrpSpPr>
        <p:grpSpPr>
          <a:xfrm>
            <a:off x="8721804" y="4142425"/>
            <a:ext cx="175013" cy="27000"/>
            <a:chOff x="5662375" y="212375"/>
            <a:chExt cx="175013" cy="27000"/>
          </a:xfrm>
        </p:grpSpPr>
        <p:sp>
          <p:nvSpPr>
            <p:cNvPr id="2786" name="Google Shape;2786;g305cce1fc62_1_108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g305cce1fc62_1_108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g305cce1fc62_1_108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6">
    <p:spTree>
      <p:nvGrpSpPr>
        <p:cNvPr id="2789" name="Shape 2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90" name="Google Shape;2790;g305cce1fc62_1_1151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91" name="Google Shape;2791;g305cce1fc62_1_1151"/>
          <p:cNvCxnSpPr/>
          <p:nvPr/>
        </p:nvCxnSpPr>
        <p:spPr>
          <a:xfrm flipH="1" rot="10800000">
            <a:off x="803050" y="529675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92" name="Google Shape;2792;g305cce1fc62_1_1151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793" name="Google Shape;2793;g305cce1fc62_1_1151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2794" name="Google Shape;2794;g305cce1fc62_1_1151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g305cce1fc62_1_1151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g305cce1fc62_1_1151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g305cce1fc62_1_1151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g305cce1fc62_1_1151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g305cce1fc62_1_1151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00" name="Google Shape;2800;g305cce1fc62_1_1151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2801" name="Google Shape;2801;g305cce1fc62_1_115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2" name="Google Shape;2802;g305cce1fc62_1_115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3" name="Google Shape;2803;g305cce1fc62_1_115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4" name="Google Shape;2804;g305cce1fc62_1_115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5" name="Google Shape;2805;g305cce1fc62_1_1151"/>
          <p:cNvSpPr/>
          <p:nvPr/>
        </p:nvSpPr>
        <p:spPr>
          <a:xfrm flipH="1">
            <a:off x="3166281" y="497632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6" name="Google Shape;2806;g305cce1fc62_1_1151"/>
          <p:cNvSpPr/>
          <p:nvPr/>
        </p:nvSpPr>
        <p:spPr>
          <a:xfrm flipH="1">
            <a:off x="3164039" y="495100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7" name="Google Shape;2807;g305cce1fc62_1_1151"/>
          <p:cNvSpPr/>
          <p:nvPr/>
        </p:nvSpPr>
        <p:spPr>
          <a:xfrm flipH="1">
            <a:off x="3202780" y="534134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8" name="Google Shape;2808;g305cce1fc62_1_1151"/>
          <p:cNvSpPr/>
          <p:nvPr/>
        </p:nvSpPr>
        <p:spPr>
          <a:xfrm flipH="1">
            <a:off x="3200525" y="531602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9" name="Google Shape;2809;g305cce1fc62_1_1151"/>
          <p:cNvSpPr/>
          <p:nvPr/>
        </p:nvSpPr>
        <p:spPr>
          <a:xfrm flipH="1">
            <a:off x="3242641" y="573709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0" name="Google Shape;2810;g305cce1fc62_1_1151"/>
          <p:cNvSpPr/>
          <p:nvPr/>
        </p:nvSpPr>
        <p:spPr>
          <a:xfrm flipH="1">
            <a:off x="3240109" y="571467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11" name="Google Shape;2811;g305cce1fc62_1_1151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2812" name="Google Shape;2812;g305cce1fc62_1_11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g305cce1fc62_1_11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g305cce1fc62_1_11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15" name="Google Shape;2815;g305cce1fc62_1_1151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2816" name="Google Shape;2816;g305cce1fc62_1_11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g305cce1fc62_1_11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g305cce1fc62_1_11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19" name="Google Shape;2819;g305cce1fc62_1_1151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2820" name="Google Shape;2820;g305cce1fc62_1_11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g305cce1fc62_1_11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g305cce1fc62_1_11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823" name="Google Shape;2823;g305cce1fc62_1_1151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24" name="Google Shape;2824;g305cce1fc62_1_1151"/>
          <p:cNvCxnSpPr/>
          <p:nvPr/>
        </p:nvCxnSpPr>
        <p:spPr>
          <a:xfrm flipH="1" rot="10800000">
            <a:off x="0" y="42204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825" name="Google Shape;2825;g305cce1fc62_1_1151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2826" name="Google Shape;2826;g305cce1fc62_1_1151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g305cce1fc62_1_1151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g305cce1fc62_1_1151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g305cce1fc62_1_1151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g305cce1fc62_1_1151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g305cce1fc62_1_1151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32" name="Google Shape;2832;g305cce1fc62_1_1151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2833" name="Google Shape;2833;g305cce1fc62_1_115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g305cce1fc62_1_115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g305cce1fc62_1_115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g305cce1fc62_1_115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37" name="Google Shape;2837;g305cce1fc62_1_1151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2838" name="Google Shape;2838;g305cce1fc62_1_1151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g305cce1fc62_1_1151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g305cce1fc62_1_1151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g305cce1fc62_1_1151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42" name="Google Shape;2842;g305cce1fc62_1_1151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2843" name="Google Shape;2843;g305cce1fc62_1_11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g305cce1fc62_1_11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g305cce1fc62_1_11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46" name="Google Shape;2846;g305cce1fc62_1_1151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2847" name="Google Shape;2847;g305cce1fc62_1_11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8" name="Google Shape;2848;g305cce1fc62_1_11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9" name="Google Shape;2849;g305cce1fc62_1_11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50" name="Google Shape;2850;g305cce1fc62_1_1151"/>
          <p:cNvSpPr txBox="1"/>
          <p:nvPr>
            <p:ph type="title"/>
          </p:nvPr>
        </p:nvSpPr>
        <p:spPr>
          <a:xfrm>
            <a:off x="896100" y="1984450"/>
            <a:ext cx="3457200" cy="129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2851" name="Shape 2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2" name="Google Shape;2852;g305cce1fc62_1_1213"/>
          <p:cNvSpPr txBox="1"/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9pPr>
          </a:lstStyle>
          <a:p/>
        </p:txBody>
      </p:sp>
      <p:sp>
        <p:nvSpPr>
          <p:cNvPr id="2853" name="Google Shape;2853;g305cce1fc62_1_1213"/>
          <p:cNvSpPr txBox="1"/>
          <p:nvPr>
            <p:ph idx="1" type="subTitle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854" name="Google Shape;2854;g305cce1fc62_1_1213"/>
          <p:cNvSpPr txBox="1"/>
          <p:nvPr/>
        </p:nvSpPr>
        <p:spPr>
          <a:xfrm>
            <a:off x="2489375" y="3664200"/>
            <a:ext cx="4161600" cy="7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CREDITS:</a:t>
            </a:r>
            <a:r>
              <a:rPr b="0" i="0" lang="en" sz="1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This presentation template was created by </a:t>
            </a:r>
            <a:r>
              <a:rPr b="0" i="0" lang="en" sz="1100" u="none" cap="none" strike="noStrike">
                <a:solidFill>
                  <a:schemeClr val="hlink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2"/>
              </a:rPr>
              <a:t>Slidesgo</a:t>
            </a:r>
            <a:r>
              <a:rPr b="0" i="0" lang="en" sz="1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including icons by </a:t>
            </a:r>
            <a:r>
              <a:rPr b="0" i="0" lang="en" sz="1100" u="none" cap="none" strike="noStrike">
                <a:solidFill>
                  <a:schemeClr val="hlink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3"/>
              </a:rPr>
              <a:t>Flaticon</a:t>
            </a:r>
            <a:r>
              <a:rPr b="0" i="0" lang="en" sz="1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infographics &amp; images by </a:t>
            </a:r>
            <a:r>
              <a:rPr b="0" i="0" lang="en" sz="1100" u="none" cap="none" strike="noStrike">
                <a:solidFill>
                  <a:schemeClr val="hlink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4"/>
              </a:rPr>
              <a:t>Freepik</a:t>
            </a:r>
            <a:r>
              <a:rPr b="0" i="0" lang="en" sz="1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illustrations by </a:t>
            </a:r>
            <a:r>
              <a:rPr b="0" i="0" lang="en" sz="1100" u="none" cap="none" strike="noStrike">
                <a:solidFill>
                  <a:schemeClr val="hlink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5"/>
              </a:rPr>
              <a:t>Stories</a:t>
            </a:r>
            <a:endParaRPr b="0" i="0" sz="1400" u="none" cap="none" strike="noStrike">
              <a:solidFill>
                <a:schemeClr val="dk2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2855" name="Google Shape;2855;g305cce1fc62_1_1213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56" name="Google Shape;2856;g305cce1fc62_1_1213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57" name="Google Shape;2857;g305cce1fc62_1_1213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58" name="Google Shape;2858;g305cce1fc62_1_1213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859" name="Google Shape;2859;g305cce1fc62_1_1213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2860" name="Google Shape;2860;g305cce1fc62_1_1213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1" name="Google Shape;2861;g305cce1fc62_1_1213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2" name="Google Shape;2862;g305cce1fc62_1_1213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g305cce1fc62_1_1213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g305cce1fc62_1_1213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g305cce1fc62_1_1213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66" name="Google Shape;2866;g305cce1fc62_1_1213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2867" name="Google Shape;2867;g305cce1fc62_1_1213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8" name="Google Shape;2868;g305cce1fc62_1_1213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g305cce1fc62_1_1213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g305cce1fc62_1_1213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71" name="Google Shape;2871;g305cce1fc62_1_1213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2872" name="Google Shape;2872;g305cce1fc62_1_1213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g305cce1fc62_1_1213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g305cce1fc62_1_1213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g305cce1fc62_1_1213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76" name="Google Shape;2876;g305cce1fc62_1_1213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2877" name="Google Shape;2877;g305cce1fc62_1_121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g305cce1fc62_1_121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g305cce1fc62_1_121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g305cce1fc62_1_121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g305cce1fc62_1_121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g305cce1fc62_1_121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83" name="Google Shape;2883;g305cce1fc62_1_1213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2884" name="Google Shape;2884;g305cce1fc62_1_121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g305cce1fc62_1_121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g305cce1fc62_1_121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887" name="Google Shape;2887;g305cce1fc62_1_1213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88" name="Google Shape;2888;g305cce1fc62_1_1213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89" name="Google Shape;2889;g305cce1fc62_1_1213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890" name="Google Shape;2890;g305cce1fc62_1_1213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2891" name="Google Shape;2891;g305cce1fc62_1_1213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g305cce1fc62_1_1213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g305cce1fc62_1_1213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4" name="Google Shape;2894;g305cce1fc62_1_1213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5" name="Google Shape;2895;g305cce1fc62_1_1213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g305cce1fc62_1_1213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97" name="Google Shape;2897;g305cce1fc62_1_1213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2898" name="Google Shape;2898;g305cce1fc62_1_1213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g305cce1fc62_1_1213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g305cce1fc62_1_1213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g305cce1fc62_1_1213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02" name="Google Shape;2902;g305cce1fc62_1_1213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2903" name="Google Shape;2903;g305cce1fc62_1_1213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g305cce1fc62_1_1213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g305cce1fc62_1_1213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6" name="Google Shape;2906;g305cce1fc62_1_1213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07" name="Google Shape;2907;g305cce1fc62_1_1213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8" name="Google Shape;2908;g305cce1fc62_1_1213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9" name="Google Shape;2909;g305cce1fc62_1_1213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0" name="Google Shape;2910;g305cce1fc62_1_1213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1" name="Google Shape;2911;g305cce1fc62_1_1213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2" name="Google Shape;2912;g305cce1fc62_1_1213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13" name="Google Shape;2913;g305cce1fc62_1_1213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2914" name="Google Shape;2914;g305cce1fc62_1_121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g305cce1fc62_1_121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g305cce1fc62_1_121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17" name="Google Shape;2917;g305cce1fc62_1_1213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2918" name="Google Shape;2918;g305cce1fc62_1_121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g305cce1fc62_1_121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g305cce1fc62_1_121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21" name="Google Shape;2921;g305cce1fc62_1_1213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2922" name="Google Shape;2922;g305cce1fc62_1_121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g305cce1fc62_1_121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g305cce1fc62_1_121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3">
    <p:spTree>
      <p:nvGrpSpPr>
        <p:cNvPr id="2925" name="Shape 2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6" name="Google Shape;2926;g305cce1fc62_1_1287"/>
          <p:cNvSpPr txBox="1"/>
          <p:nvPr>
            <p:ph idx="1" type="body"/>
          </p:nvPr>
        </p:nvSpPr>
        <p:spPr>
          <a:xfrm>
            <a:off x="1881350" y="1246850"/>
            <a:ext cx="2133300" cy="3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927" name="Google Shape;2927;g305cce1fc62_1_1287"/>
          <p:cNvSpPr txBox="1"/>
          <p:nvPr>
            <p:ph idx="2" type="body"/>
          </p:nvPr>
        </p:nvSpPr>
        <p:spPr>
          <a:xfrm>
            <a:off x="4220325" y="1246850"/>
            <a:ext cx="3099900" cy="3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928" name="Google Shape;2928;g305cce1fc62_1_1287"/>
          <p:cNvSpPr txBox="1"/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929" name="Google Shape;2929;g305cce1fc62_1_1287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930" name="Google Shape;2930;g305cce1fc62_1_1287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931" name="Google Shape;2931;g305cce1fc62_1_1287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932" name="Google Shape;2932;g305cce1fc62_1_1287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3" name="Google Shape;2933;g305cce1fc62_1_1287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4" name="Google Shape;2934;g305cce1fc62_1_1287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5" name="Google Shape;2935;g305cce1fc62_1_1287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6" name="Google Shape;2936;g305cce1fc62_1_1287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7" name="Google Shape;2937;g305cce1fc62_1_1287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38" name="Google Shape;2938;g305cce1fc62_1_1287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939" name="Google Shape;2939;g305cce1fc62_1_1287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0" name="Google Shape;2940;g305cce1fc62_1_1287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1" name="Google Shape;2941;g305cce1fc62_1_1287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2" name="Google Shape;2942;g305cce1fc62_1_1287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43" name="Google Shape;2943;g305cce1fc62_1_1287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944" name="Google Shape;2944;g305cce1fc62_1_1287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5" name="Google Shape;2945;g305cce1fc62_1_1287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6" name="Google Shape;2946;g305cce1fc62_1_1287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7" name="Google Shape;2947;g305cce1fc62_1_1287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948" name="Google Shape;2948;g305cce1fc62_1_1287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949" name="Google Shape;2949;g305cce1fc62_1_1287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950" name="Google Shape;2950;g305cce1fc62_1_1287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1" name="Google Shape;2951;g305cce1fc62_1_1287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2" name="Google Shape;2952;g305cce1fc62_1_1287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3" name="Google Shape;2953;g305cce1fc62_1_1287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4" name="Google Shape;2954;g305cce1fc62_1_1287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5" name="Google Shape;2955;g305cce1fc62_1_1287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56" name="Google Shape;2956;g305cce1fc62_1_1287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957" name="Google Shape;2957;g305cce1fc62_1_1287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8" name="Google Shape;2958;g305cce1fc62_1_1287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9" name="Google Shape;2959;g305cce1fc62_1_1287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0" name="Google Shape;2960;g305cce1fc62_1_1287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61" name="Google Shape;2961;g305cce1fc62_1_1287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962" name="Google Shape;2962;g305cce1fc62_1_1287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3" name="Google Shape;2963;g305cce1fc62_1_1287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4" name="Google Shape;2964;g305cce1fc62_1_1287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5" name="Google Shape;2965;g305cce1fc62_1_1287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66" name="Google Shape;2966;g305cce1fc62_1_1287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967" name="Google Shape;2967;g305cce1fc62_1_128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8" name="Google Shape;2968;g305cce1fc62_1_128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9" name="Google Shape;2969;g305cce1fc62_1_128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70" name="Google Shape;2970;g305cce1fc62_1_1287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971" name="Google Shape;2971;g305cce1fc62_1_128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2" name="Google Shape;2972;g305cce1fc62_1_128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3" name="Google Shape;2973;g305cce1fc62_1_128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74" name="Google Shape;2974;g305cce1fc62_1_1287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975" name="Google Shape;2975;g305cce1fc62_1_128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6" name="Google Shape;2976;g305cce1fc62_1_128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7" name="Google Shape;2977;g305cce1fc62_1_128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78" name="Google Shape;2978;g305cce1fc62_1_1287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979" name="Google Shape;2979;g305cce1fc62_1_128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0" name="Google Shape;2980;g305cce1fc62_1_128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1" name="Google Shape;2981;g305cce1fc62_1_128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982" name="Google Shape;2982;g305cce1fc62_1_1287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983" name="Google Shape;2983;g305cce1fc62_1_1287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984" name="Google Shape;2984;g305cce1fc62_1_1287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5" name="Google Shape;2985;g305cce1fc62_1_1287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6" name="Google Shape;2986;g305cce1fc62_1_1287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7" name="Google Shape;2987;g305cce1fc62_1_1287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88" name="Shape 2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9" name="Google Shape;2989;g305cce1fc62_1_1350"/>
          <p:cNvSpPr txBox="1"/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90" name="Google Shape;2990;g305cce1fc62_1_1350"/>
          <p:cNvSpPr txBox="1"/>
          <p:nvPr>
            <p:ph idx="1" type="body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2991" name="Google Shape;2991;g305cce1fc62_1_1350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92" name="Google Shape;2992;g305cce1fc62_1_1350"/>
          <p:cNvCxnSpPr/>
          <p:nvPr/>
        </p:nvCxnSpPr>
        <p:spPr>
          <a:xfrm flipH="1" rot="10800000">
            <a:off x="803050" y="529675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93" name="Google Shape;2993;g305cce1fc62_1_1350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994" name="Google Shape;2994;g305cce1fc62_1_1350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2995" name="Google Shape;2995;g305cce1fc62_1_135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6" name="Google Shape;2996;g305cce1fc62_1_135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7" name="Google Shape;2997;g305cce1fc62_1_135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8" name="Google Shape;2998;g305cce1fc62_1_135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9" name="Google Shape;2999;g305cce1fc62_1_135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0" name="Google Shape;3000;g305cce1fc62_1_135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01" name="Google Shape;3001;g305cce1fc62_1_1350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3002" name="Google Shape;3002;g305cce1fc62_1_135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3" name="Google Shape;3003;g305cce1fc62_1_135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4" name="Google Shape;3004;g305cce1fc62_1_135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5" name="Google Shape;3005;g305cce1fc62_1_135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06" name="Google Shape;3006;g305cce1fc62_1_1350"/>
          <p:cNvSpPr/>
          <p:nvPr/>
        </p:nvSpPr>
        <p:spPr>
          <a:xfrm flipH="1">
            <a:off x="3166281" y="497632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7" name="Google Shape;3007;g305cce1fc62_1_1350"/>
          <p:cNvSpPr/>
          <p:nvPr/>
        </p:nvSpPr>
        <p:spPr>
          <a:xfrm flipH="1">
            <a:off x="3164039" y="495100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8" name="Google Shape;3008;g305cce1fc62_1_1350"/>
          <p:cNvSpPr/>
          <p:nvPr/>
        </p:nvSpPr>
        <p:spPr>
          <a:xfrm flipH="1">
            <a:off x="3202780" y="534134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9" name="Google Shape;3009;g305cce1fc62_1_1350"/>
          <p:cNvSpPr/>
          <p:nvPr/>
        </p:nvSpPr>
        <p:spPr>
          <a:xfrm flipH="1">
            <a:off x="3200525" y="531602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0" name="Google Shape;3010;g305cce1fc62_1_1350"/>
          <p:cNvSpPr/>
          <p:nvPr/>
        </p:nvSpPr>
        <p:spPr>
          <a:xfrm flipH="1">
            <a:off x="3242641" y="573709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1" name="Google Shape;3011;g305cce1fc62_1_1350"/>
          <p:cNvSpPr/>
          <p:nvPr/>
        </p:nvSpPr>
        <p:spPr>
          <a:xfrm flipH="1">
            <a:off x="3240109" y="571467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12" name="Google Shape;3012;g305cce1fc62_1_1350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3013" name="Google Shape;3013;g305cce1fc62_1_135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4" name="Google Shape;3014;g305cce1fc62_1_135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5" name="Google Shape;3015;g305cce1fc62_1_135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16" name="Google Shape;3016;g305cce1fc62_1_1350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3017" name="Google Shape;3017;g305cce1fc62_1_135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8" name="Google Shape;3018;g305cce1fc62_1_135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9" name="Google Shape;3019;g305cce1fc62_1_135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20" name="Google Shape;3020;g305cce1fc62_1_1350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3021" name="Google Shape;3021;g305cce1fc62_1_135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2" name="Google Shape;3022;g305cce1fc62_1_135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3" name="Google Shape;3023;g305cce1fc62_1_135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024" name="Google Shape;3024;g305cce1fc62_1_1350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25" name="Google Shape;3025;g305cce1fc62_1_1350"/>
          <p:cNvCxnSpPr/>
          <p:nvPr/>
        </p:nvCxnSpPr>
        <p:spPr>
          <a:xfrm flipH="1" rot="10800000">
            <a:off x="0" y="42204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3026" name="Google Shape;3026;g305cce1fc62_1_1350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3027" name="Google Shape;3027;g305cce1fc62_1_135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8" name="Google Shape;3028;g305cce1fc62_1_135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9" name="Google Shape;3029;g305cce1fc62_1_135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0" name="Google Shape;3030;g305cce1fc62_1_135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1" name="Google Shape;3031;g305cce1fc62_1_135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2" name="Google Shape;3032;g305cce1fc62_1_135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33" name="Google Shape;3033;g305cce1fc62_1_1350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3034" name="Google Shape;3034;g305cce1fc62_1_135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5" name="Google Shape;3035;g305cce1fc62_1_135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6" name="Google Shape;3036;g305cce1fc62_1_135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7" name="Google Shape;3037;g305cce1fc62_1_135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38" name="Google Shape;3038;g305cce1fc62_1_1350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3039" name="Google Shape;3039;g305cce1fc62_1_1350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0" name="Google Shape;3040;g305cce1fc62_1_1350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1" name="Google Shape;3041;g305cce1fc62_1_1350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2" name="Google Shape;3042;g305cce1fc62_1_1350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43" name="Google Shape;3043;g305cce1fc62_1_1350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3044" name="Google Shape;3044;g305cce1fc62_1_135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5" name="Google Shape;3045;g305cce1fc62_1_135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6" name="Google Shape;3046;g305cce1fc62_1_135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47" name="Google Shape;3047;g305cce1fc62_1_1350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3048" name="Google Shape;3048;g305cce1fc62_1_135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9" name="Google Shape;3049;g305cce1fc62_1_135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0" name="Google Shape;3050;g305cce1fc62_1_135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8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52" name="Google Shape;3052;g305cce1fc62_1_1413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53" name="Google Shape;3053;g305cce1fc62_1_1413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54" name="Google Shape;3054;g305cce1fc62_1_1413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55" name="Google Shape;3055;g305cce1fc62_1_1413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3056" name="Google Shape;3056;g305cce1fc62_1_1413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3057" name="Google Shape;3057;g305cce1fc62_1_1413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8" name="Google Shape;3058;g305cce1fc62_1_1413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9" name="Google Shape;3059;g305cce1fc62_1_1413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0" name="Google Shape;3060;g305cce1fc62_1_1413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1" name="Google Shape;3061;g305cce1fc62_1_1413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2" name="Google Shape;3062;g305cce1fc62_1_1413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63" name="Google Shape;3063;g305cce1fc62_1_1413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3064" name="Google Shape;3064;g305cce1fc62_1_1413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5" name="Google Shape;3065;g305cce1fc62_1_1413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6" name="Google Shape;3066;g305cce1fc62_1_1413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7" name="Google Shape;3067;g305cce1fc62_1_1413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68" name="Google Shape;3068;g305cce1fc62_1_1413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3069" name="Google Shape;3069;g305cce1fc62_1_1413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0" name="Google Shape;3070;g305cce1fc62_1_1413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1" name="Google Shape;3071;g305cce1fc62_1_1413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2" name="Google Shape;3072;g305cce1fc62_1_1413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73" name="Google Shape;3073;g305cce1fc62_1_1413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3074" name="Google Shape;3074;g305cce1fc62_1_141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5" name="Google Shape;3075;g305cce1fc62_1_141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6" name="Google Shape;3076;g305cce1fc62_1_141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7" name="Google Shape;3077;g305cce1fc62_1_141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8" name="Google Shape;3078;g305cce1fc62_1_141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9" name="Google Shape;3079;g305cce1fc62_1_141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80" name="Google Shape;3080;g305cce1fc62_1_1413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3081" name="Google Shape;3081;g305cce1fc62_1_141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2" name="Google Shape;3082;g305cce1fc62_1_141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3" name="Google Shape;3083;g305cce1fc62_1_141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084" name="Google Shape;3084;g305cce1fc62_1_1413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85" name="Google Shape;3085;g305cce1fc62_1_1413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86" name="Google Shape;3086;g305cce1fc62_1_1413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3087" name="Google Shape;3087;g305cce1fc62_1_1413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3088" name="Google Shape;3088;g305cce1fc62_1_1413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9" name="Google Shape;3089;g305cce1fc62_1_1413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0" name="Google Shape;3090;g305cce1fc62_1_1413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1" name="Google Shape;3091;g305cce1fc62_1_1413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2" name="Google Shape;3092;g305cce1fc62_1_1413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3" name="Google Shape;3093;g305cce1fc62_1_1413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94" name="Google Shape;3094;g305cce1fc62_1_1413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3095" name="Google Shape;3095;g305cce1fc62_1_1413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6" name="Google Shape;3096;g305cce1fc62_1_1413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7" name="Google Shape;3097;g305cce1fc62_1_1413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8" name="Google Shape;3098;g305cce1fc62_1_1413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99" name="Google Shape;3099;g305cce1fc62_1_1413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3100" name="Google Shape;3100;g305cce1fc62_1_1413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1" name="Google Shape;3101;g305cce1fc62_1_1413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2" name="Google Shape;3102;g305cce1fc62_1_1413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3" name="Google Shape;3103;g305cce1fc62_1_1413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04" name="Google Shape;3104;g305cce1fc62_1_1413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g305cce1fc62_1_1413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g305cce1fc62_1_1413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7" name="Google Shape;3107;g305cce1fc62_1_1413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8" name="Google Shape;3108;g305cce1fc62_1_1413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9" name="Google Shape;3109;g305cce1fc62_1_1413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10" name="Google Shape;3110;g305cce1fc62_1_1413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3111" name="Google Shape;3111;g305cce1fc62_1_141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2" name="Google Shape;3112;g305cce1fc62_1_141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3" name="Google Shape;3113;g305cce1fc62_1_141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14" name="Google Shape;3114;g305cce1fc62_1_1413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3115" name="Google Shape;3115;g305cce1fc62_1_141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6" name="Google Shape;3116;g305cce1fc62_1_141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7" name="Google Shape;3117;g305cce1fc62_1_141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18" name="Google Shape;3118;g305cce1fc62_1_1413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3119" name="Google Shape;3119;g305cce1fc62_1_141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g305cce1fc62_1_141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1" name="Google Shape;3121;g305cce1fc62_1_141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9">
    <p:spTree>
      <p:nvGrpSpPr>
        <p:cNvPr id="3122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23" name="Google Shape;3123;g305cce1fc62_1_1484"/>
          <p:cNvGrpSpPr/>
          <p:nvPr/>
        </p:nvGrpSpPr>
        <p:grpSpPr>
          <a:xfrm>
            <a:off x="261711" y="-1158"/>
            <a:ext cx="8550327" cy="3981600"/>
            <a:chOff x="261711" y="-1158"/>
            <a:chExt cx="8550327" cy="3981600"/>
          </a:xfrm>
        </p:grpSpPr>
        <p:cxnSp>
          <p:nvCxnSpPr>
            <p:cNvPr id="3124" name="Google Shape;3124;g305cce1fc62_1_1484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125" name="Google Shape;3125;g305cce1fc62_1_1484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3126" name="Google Shape;3126;g305cce1fc62_1_1484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3127" name="Google Shape;3127;g305cce1fc62_1_148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8" name="Google Shape;3128;g305cce1fc62_1_148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9" name="Google Shape;3129;g305cce1fc62_1_148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0" name="Google Shape;3130;g305cce1fc62_1_148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31" name="Google Shape;3131;g305cce1fc62_1_1484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3132" name="Google Shape;3132;g305cce1fc62_1_148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3" name="Google Shape;3133;g305cce1fc62_1_148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4" name="Google Shape;3134;g305cce1fc62_1_148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5" name="Google Shape;3135;g305cce1fc62_1_148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36" name="Google Shape;3136;g305cce1fc62_1_1484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3137" name="Google Shape;3137;g305cce1fc62_1_148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8" name="Google Shape;3138;g305cce1fc62_1_148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9" name="Google Shape;3139;g305cce1fc62_1_148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0" name="Google Shape;3140;g305cce1fc62_1_148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1" name="Google Shape;3141;g305cce1fc62_1_148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2" name="Google Shape;3142;g305cce1fc62_1_148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20">
    <p:spTree>
      <p:nvGrpSpPr>
        <p:cNvPr id="3143" name="Shape 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44" name="Google Shape;3144;g305cce1fc62_1_1505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3145" name="Google Shape;3145;g305cce1fc62_1_1505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3146" name="Google Shape;3146;g305cce1fc62_1_1505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3147" name="Google Shape;3147;g305cce1fc62_1_150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8" name="Google Shape;3148;g305cce1fc62_1_150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9" name="Google Shape;3149;g305cce1fc62_1_150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0" name="Google Shape;3150;g305cce1fc62_1_150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1" name="Google Shape;3151;g305cce1fc62_1_150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2" name="Google Shape;3152;g305cce1fc62_1_150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53" name="Google Shape;3153;g305cce1fc62_1_1505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3154" name="Google Shape;3154;g305cce1fc62_1_150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5" name="Google Shape;3155;g305cce1fc62_1_150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6" name="Google Shape;3156;g305cce1fc62_1_150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7" name="Google Shape;3157;g305cce1fc62_1_150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58" name="Google Shape;3158;g305cce1fc62_1_1505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3159" name="Google Shape;3159;g305cce1fc62_1_150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0" name="Google Shape;3160;g305cce1fc62_1_150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1" name="Google Shape;3161;g305cce1fc62_1_150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2" name="Google Shape;3162;g305cce1fc62_1_150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3163" name="Google Shape;3163;g305cce1fc62_1_1505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3164" name="Google Shape;3164;g305cce1fc62_1_1505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3165" name="Google Shape;3165;g305cce1fc62_1_150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6" name="Google Shape;3166;g305cce1fc62_1_150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7" name="Google Shape;3167;g305cce1fc62_1_150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8" name="Google Shape;3168;g305cce1fc62_1_150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9" name="Google Shape;3169;g305cce1fc62_1_150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0" name="Google Shape;3170;g305cce1fc62_1_150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71" name="Google Shape;3171;g305cce1fc62_1_1505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3172" name="Google Shape;3172;g305cce1fc62_1_150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3" name="Google Shape;3173;g305cce1fc62_1_150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4" name="Google Shape;3174;g305cce1fc62_1_150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5" name="Google Shape;3175;g305cce1fc62_1_150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76" name="Google Shape;3176;g305cce1fc62_1_1505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3177" name="Google Shape;3177;g305cce1fc62_1_150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8" name="Google Shape;3178;g305cce1fc62_1_150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9" name="Google Shape;3179;g305cce1fc62_1_150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0" name="Google Shape;3180;g305cce1fc62_1_150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81" name="Google Shape;3181;g305cce1fc62_1_1505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3182" name="Google Shape;3182;g305cce1fc62_1_150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3" name="Google Shape;3183;g305cce1fc62_1_150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4" name="Google Shape;3184;g305cce1fc62_1_150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85" name="Google Shape;3185;g305cce1fc62_1_1505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3186" name="Google Shape;3186;g305cce1fc62_1_150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7" name="Google Shape;3187;g305cce1fc62_1_150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8" name="Google Shape;3188;g305cce1fc62_1_150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89" name="Google Shape;3189;g305cce1fc62_1_1505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3190" name="Google Shape;3190;g305cce1fc62_1_150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1" name="Google Shape;3191;g305cce1fc62_1_150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2" name="Google Shape;3192;g305cce1fc62_1_150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93" name="Google Shape;3193;g305cce1fc62_1_1505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3194" name="Google Shape;3194;g305cce1fc62_1_150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5" name="Google Shape;3195;g305cce1fc62_1_150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6" name="Google Shape;3196;g305cce1fc62_1_150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3197" name="Google Shape;3197;g305cce1fc62_1_1505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198" name="Google Shape;3198;g305cce1fc62_1_1505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199" name="Google Shape;3199;g305cce1fc62_1_1505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0" name="Google Shape;3200;g305cce1fc62_1_1505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1" name="Google Shape;3201;g305cce1fc62_1_1505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2" name="Google Shape;3202;g305cce1fc62_1_1505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66"/>
          <p:cNvSpPr txBox="1"/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40" name="Google Shape;240;p66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41" name="Google Shape;241;p66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42" name="Google Shape;242;p66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43" name="Google Shape;243;p6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6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6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6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6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6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9" name="Google Shape;249;p66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50" name="Google Shape;250;p6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6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6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6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4" name="Google Shape;254;p66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55" name="Google Shape;255;p6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6;p6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6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6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59" name="Google Shape;259;p66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60" name="Google Shape;260;p66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61" name="Google Shape;261;p6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6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6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p6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6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6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7" name="Google Shape;267;p66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68" name="Google Shape;268;p6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" name="Google Shape;269;p6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" name="Google Shape;270;p6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6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2" name="Google Shape;272;p66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73" name="Google Shape;273;p6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" name="Google Shape;274;p6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" name="Google Shape;275;p6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" name="Google Shape;276;p6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7" name="Google Shape;277;p66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78" name="Google Shape;278;p6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" name="Google Shape;279;p6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" name="Google Shape;280;p6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81" name="Google Shape;281;p66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82" name="Google Shape;282;p6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" name="Google Shape;283;p6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" name="Google Shape;284;p6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85" name="Google Shape;285;p66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86" name="Google Shape;286;p6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6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" name="Google Shape;288;p6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89" name="Google Shape;289;p66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90" name="Google Shape;290;p6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6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6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93" name="Google Shape;293;p66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94" name="Google Shape;294;p66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95" name="Google Shape;295;p66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66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66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66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21">
    <p:spTree>
      <p:nvGrpSpPr>
        <p:cNvPr id="3203" name="Shape 3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4" name="Google Shape;3204;g305cce1fc62_1_1565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3205" name="Google Shape;3205;g305cce1fc62_1_1565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06" name="Google Shape;3206;g305cce1fc62_1_1565"/>
            <p:cNvCxnSpPr/>
            <p:nvPr/>
          </p:nvCxnSpPr>
          <p:spPr>
            <a:xfrm flipH="1" rot="10800000">
              <a:off x="1562083" y="4492325"/>
              <a:ext cx="1342200" cy="315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07" name="Google Shape;3207;g305cce1fc62_1_1565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08" name="Google Shape;3208;g305cce1fc62_1_1565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3209" name="Google Shape;3209;g305cce1fc62_1_1565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3210" name="Google Shape;3210;g305cce1fc62_1_156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1" name="Google Shape;3211;g305cce1fc62_1_156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2" name="Google Shape;3212;g305cce1fc62_1_156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3" name="Google Shape;3213;g305cce1fc62_1_156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4" name="Google Shape;3214;g305cce1fc62_1_156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5" name="Google Shape;3215;g305cce1fc62_1_156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16" name="Google Shape;3216;g305cce1fc62_1_1565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3217" name="Google Shape;3217;g305cce1fc62_1_156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8" name="Google Shape;3218;g305cce1fc62_1_156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9" name="Google Shape;3219;g305cce1fc62_1_156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0" name="Google Shape;3220;g305cce1fc62_1_156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21" name="Google Shape;3221;g305cce1fc62_1_1565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3222" name="Google Shape;3222;g305cce1fc62_1_156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3" name="Google Shape;3223;g305cce1fc62_1_156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4" name="Google Shape;3224;g305cce1fc62_1_156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5" name="Google Shape;3225;g305cce1fc62_1_156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26" name="Google Shape;3226;g305cce1fc62_1_1565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3227" name="Google Shape;3227;g305cce1fc62_1_1565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8" name="Google Shape;3228;g305cce1fc62_1_1565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9" name="Google Shape;3229;g305cce1fc62_1_1565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0" name="Google Shape;3230;g305cce1fc62_1_1565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1" name="Google Shape;3231;g305cce1fc62_1_1565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2" name="Google Shape;3232;g305cce1fc62_1_1565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33" name="Google Shape;3233;g305cce1fc62_1_1565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3234" name="Google Shape;3234;g305cce1fc62_1_156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5" name="Google Shape;3235;g305cce1fc62_1_156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6" name="Google Shape;3236;g305cce1fc62_1_156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3237" name="Google Shape;3237;g305cce1fc62_1_1565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38" name="Google Shape;3238;g305cce1fc62_1_1565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39" name="Google Shape;3239;g305cce1fc62_1_1565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3240" name="Google Shape;3240;g305cce1fc62_1_1565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3241" name="Google Shape;3241;g305cce1fc62_1_156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2" name="Google Shape;3242;g305cce1fc62_1_156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3" name="Google Shape;3243;g305cce1fc62_1_156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4" name="Google Shape;3244;g305cce1fc62_1_156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5" name="Google Shape;3245;g305cce1fc62_1_156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6" name="Google Shape;3246;g305cce1fc62_1_156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47" name="Google Shape;3247;g305cce1fc62_1_1565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3248" name="Google Shape;3248;g305cce1fc62_1_156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9" name="Google Shape;3249;g305cce1fc62_1_156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0" name="Google Shape;3250;g305cce1fc62_1_156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1" name="Google Shape;3251;g305cce1fc62_1_156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52" name="Google Shape;3252;g305cce1fc62_1_1565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3253" name="Google Shape;3253;g305cce1fc62_1_156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4" name="Google Shape;3254;g305cce1fc62_1_156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5" name="Google Shape;3255;g305cce1fc62_1_156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6" name="Google Shape;3256;g305cce1fc62_1_156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257" name="Google Shape;3257;g305cce1fc62_1_1565"/>
            <p:cNvSpPr/>
            <p:nvPr/>
          </p:nvSpPr>
          <p:spPr>
            <a:xfrm>
              <a:off x="5829305" y="687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8" name="Google Shape;3258;g305cce1fc62_1_1565"/>
            <p:cNvSpPr/>
            <p:nvPr/>
          </p:nvSpPr>
          <p:spPr>
            <a:xfrm>
              <a:off x="5827050" y="661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9" name="Google Shape;3259;g305cce1fc62_1_1565"/>
            <p:cNvSpPr/>
            <p:nvPr/>
          </p:nvSpPr>
          <p:spPr>
            <a:xfrm>
              <a:off x="5865794" y="1052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0" name="Google Shape;3260;g305cce1fc62_1_1565"/>
            <p:cNvSpPr/>
            <p:nvPr/>
          </p:nvSpPr>
          <p:spPr>
            <a:xfrm>
              <a:off x="5863552" y="1026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1" name="Google Shape;3261;g305cce1fc62_1_1565"/>
            <p:cNvSpPr/>
            <p:nvPr/>
          </p:nvSpPr>
          <p:spPr>
            <a:xfrm>
              <a:off x="5905382" y="1447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2" name="Google Shape;3262;g305cce1fc62_1_1565"/>
            <p:cNvSpPr/>
            <p:nvPr/>
          </p:nvSpPr>
          <p:spPr>
            <a:xfrm>
              <a:off x="5903140" y="1425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63" name="Google Shape;3263;g305cce1fc62_1_1565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3264" name="Google Shape;3264;g305cce1fc62_1_156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5" name="Google Shape;3265;g305cce1fc62_1_156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6" name="Google Shape;3266;g305cce1fc62_1_156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67" name="Google Shape;3267;g305cce1fc62_1_1565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3268" name="Google Shape;3268;g305cce1fc62_1_156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9" name="Google Shape;3269;g305cce1fc62_1_156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0" name="Google Shape;3270;g305cce1fc62_1_156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68"/>
          <p:cNvSpPr txBox="1"/>
          <p:nvPr>
            <p:ph type="title"/>
          </p:nvPr>
        </p:nvSpPr>
        <p:spPr>
          <a:xfrm>
            <a:off x="1840021" y="338325"/>
            <a:ext cx="54642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2" name="Google Shape;302;p68"/>
          <p:cNvSpPr txBox="1"/>
          <p:nvPr>
            <p:ph idx="1" type="subTitle"/>
          </p:nvPr>
        </p:nvSpPr>
        <p:spPr>
          <a:xfrm>
            <a:off x="4956048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03" name="Google Shape;303;p68"/>
          <p:cNvSpPr txBox="1"/>
          <p:nvPr>
            <p:ph idx="2" type="subTitle"/>
          </p:nvPr>
        </p:nvSpPr>
        <p:spPr>
          <a:xfrm>
            <a:off x="2093976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04" name="Google Shape;304;p68"/>
          <p:cNvSpPr txBox="1"/>
          <p:nvPr>
            <p:ph idx="3" type="subTitle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5" name="Google Shape;305;p68"/>
          <p:cNvSpPr txBox="1"/>
          <p:nvPr>
            <p:ph idx="4" type="subTitle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6" name="Google Shape;306;p68"/>
          <p:cNvSpPr txBox="1"/>
          <p:nvPr>
            <p:ph idx="5" type="title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07" name="Google Shape;307;p68"/>
          <p:cNvSpPr txBox="1"/>
          <p:nvPr>
            <p:ph idx="6" type="title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308" name="Google Shape;308;p68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309" name="Google Shape;309;p68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310" name="Google Shape;310;p68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311" name="Google Shape;311;p6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" name="Google Shape;312;p6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6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6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6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6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7" name="Google Shape;317;p68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318" name="Google Shape;318;p6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" name="Google Shape;319;p6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" name="Google Shape;320;p6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" name="Google Shape;321;p6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2" name="Google Shape;322;p68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323" name="Google Shape;323;p6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" name="Google Shape;324;p6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" name="Google Shape;325;p6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6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327" name="Google Shape;327;p68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328" name="Google Shape;328;p68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329" name="Google Shape;329;p6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" name="Google Shape;330;p6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" name="Google Shape;331;p6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" name="Google Shape;332;p6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" name="Google Shape;333;p6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" name="Google Shape;334;p6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35" name="Google Shape;335;p68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336" name="Google Shape;336;p6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" name="Google Shape;337;p6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" name="Google Shape;338;p6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" name="Google Shape;339;p6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40" name="Google Shape;340;p68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341" name="Google Shape;341;p6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" name="Google Shape;342;p6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" name="Google Shape;343;p6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" name="Google Shape;344;p6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45" name="Google Shape;345;p68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346" name="Google Shape;346;p6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6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6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49" name="Google Shape;349;p68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350" name="Google Shape;350;p6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Google Shape;351;p6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6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3" name="Google Shape;353;p68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354" name="Google Shape;354;p6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6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6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7" name="Google Shape;357;p68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358" name="Google Shape;358;p6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6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6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361" name="Google Shape;361;p68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62" name="Google Shape;362;p68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63" name="Google Shape;363;p68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68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68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68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CUSTOM_10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82"/>
          <p:cNvSpPr txBox="1"/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9" name="Google Shape;369;p82"/>
          <p:cNvSpPr txBox="1"/>
          <p:nvPr>
            <p:ph idx="1" type="subTitle"/>
          </p:nvPr>
        </p:nvSpPr>
        <p:spPr>
          <a:xfrm>
            <a:off x="4690875" y="1491351"/>
            <a:ext cx="3557100" cy="26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370" name="Google Shape;370;p82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1" name="Google Shape;371;p82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2" name="Google Shape;372;p82"/>
          <p:cNvCxnSpPr/>
          <p:nvPr/>
        </p:nvCxnSpPr>
        <p:spPr>
          <a:xfrm flipH="1" rot="10800000">
            <a:off x="0" y="274188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373" name="Google Shape;373;p82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374" name="Google Shape;374;p8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8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8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8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8" name="Google Shape;378;p82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379" name="Google Shape;379;p82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82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82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82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82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82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5" name="Google Shape;385;p82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386" name="Google Shape;386;p8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8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8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89" name="Google Shape;389;p82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390" name="Google Shape;390;p82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391" name="Google Shape;391;p82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82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82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82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82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82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7" name="Google Shape;397;p82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398" name="Google Shape;398;p8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8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8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8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2" name="Google Shape;402;p82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403" name="Google Shape;403;p8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8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8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06" name="Google Shape;406;p82"/>
          <p:cNvCxnSpPr/>
          <p:nvPr/>
        </p:nvCxnSpPr>
        <p:spPr>
          <a:xfrm flipH="1">
            <a:off x="5101704" y="4513075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7" name="Google Shape;407;p82"/>
          <p:cNvCxnSpPr/>
          <p:nvPr/>
        </p:nvCxnSpPr>
        <p:spPr>
          <a:xfrm rot="10800000">
            <a:off x="6234804" y="4492325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8" name="Google Shape;408;p82"/>
          <p:cNvCxnSpPr/>
          <p:nvPr/>
        </p:nvCxnSpPr>
        <p:spPr>
          <a:xfrm flipH="1">
            <a:off x="7547529" y="4408000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9" name="Google Shape;409;p82"/>
          <p:cNvCxnSpPr/>
          <p:nvPr/>
        </p:nvCxnSpPr>
        <p:spPr>
          <a:xfrm flipH="1">
            <a:off x="8872054" y="399355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410" name="Google Shape;410;p82"/>
          <p:cNvGrpSpPr/>
          <p:nvPr/>
        </p:nvGrpSpPr>
        <p:grpSpPr>
          <a:xfrm>
            <a:off x="7278954" y="4513075"/>
            <a:ext cx="581800" cy="582350"/>
            <a:chOff x="8064275" y="887850"/>
            <a:chExt cx="581800" cy="582350"/>
          </a:xfrm>
        </p:grpSpPr>
        <p:sp>
          <p:nvSpPr>
            <p:cNvPr id="411" name="Google Shape;411;p82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82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82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82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82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82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7" name="Google Shape;417;p82"/>
          <p:cNvGrpSpPr/>
          <p:nvPr/>
        </p:nvGrpSpPr>
        <p:grpSpPr>
          <a:xfrm>
            <a:off x="6099454" y="4340463"/>
            <a:ext cx="292025" cy="292575"/>
            <a:chOff x="7353050" y="316275"/>
            <a:chExt cx="292025" cy="292575"/>
          </a:xfrm>
        </p:grpSpPr>
        <p:sp>
          <p:nvSpPr>
            <p:cNvPr id="418" name="Google Shape;418;p8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8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8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8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2" name="Google Shape;422;p82"/>
          <p:cNvGrpSpPr/>
          <p:nvPr/>
        </p:nvGrpSpPr>
        <p:grpSpPr>
          <a:xfrm>
            <a:off x="8792779" y="4315025"/>
            <a:ext cx="175000" cy="175000"/>
            <a:chOff x="8792300" y="321275"/>
            <a:chExt cx="175000" cy="175000"/>
          </a:xfrm>
        </p:grpSpPr>
        <p:sp>
          <p:nvSpPr>
            <p:cNvPr id="423" name="Google Shape;423;p82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82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82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82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7" name="Google Shape;427;p82"/>
          <p:cNvGrpSpPr/>
          <p:nvPr/>
        </p:nvGrpSpPr>
        <p:grpSpPr>
          <a:xfrm flipH="1">
            <a:off x="4972779" y="4657550"/>
            <a:ext cx="293111" cy="293388"/>
            <a:chOff x="3164039" y="430875"/>
            <a:chExt cx="293111" cy="293388"/>
          </a:xfrm>
        </p:grpSpPr>
        <p:sp>
          <p:nvSpPr>
            <p:cNvPr id="428" name="Google Shape;428;p82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82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82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82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82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82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4" name="Google Shape;434;p82"/>
          <p:cNvGrpSpPr/>
          <p:nvPr/>
        </p:nvGrpSpPr>
        <p:grpSpPr>
          <a:xfrm>
            <a:off x="8721804" y="4142425"/>
            <a:ext cx="175013" cy="27000"/>
            <a:chOff x="5662375" y="212375"/>
            <a:chExt cx="175013" cy="27000"/>
          </a:xfrm>
        </p:grpSpPr>
        <p:sp>
          <p:nvSpPr>
            <p:cNvPr id="435" name="Google Shape;435;p8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8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8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0.xml"/><Relationship Id="rId22" Type="http://schemas.openxmlformats.org/officeDocument/2006/relationships/slideLayout" Target="../slideLayouts/slideLayout52.xml"/><Relationship Id="rId21" Type="http://schemas.openxmlformats.org/officeDocument/2006/relationships/slideLayout" Target="../slideLayouts/slideLayout51.xml"/><Relationship Id="rId24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53.xml"/><Relationship Id="rId1" Type="http://schemas.openxmlformats.org/officeDocument/2006/relationships/slideLayout" Target="../slideLayouts/slideLayout31.xml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26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55.xml"/><Relationship Id="rId28" Type="http://schemas.openxmlformats.org/officeDocument/2006/relationships/slideLayout" Target="../slideLayouts/slideLayout58.xml"/><Relationship Id="rId27" Type="http://schemas.openxmlformats.org/officeDocument/2006/relationships/slideLayout" Target="../slideLayouts/slideLayout57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29" Type="http://schemas.openxmlformats.org/officeDocument/2006/relationships/slideLayout" Target="../slideLayouts/slideLayout59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46.xml"/><Relationship Id="rId19" Type="http://schemas.openxmlformats.org/officeDocument/2006/relationships/slideLayout" Target="../slideLayouts/slideLayout49.xml"/><Relationship Id="rId18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0"/>
          <p:cNvSpPr txBox="1"/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g305cce1fc62_1_0"/>
          <p:cNvSpPr txBox="1"/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  <p:sldLayoutId id="2147483698" r:id="rId19"/>
    <p:sldLayoutId id="2147483699" r:id="rId20"/>
    <p:sldLayoutId id="2147483700" r:id="rId21"/>
    <p:sldLayoutId id="2147483701" r:id="rId22"/>
    <p:sldLayoutId id="2147483702" r:id="rId23"/>
    <p:sldLayoutId id="2147483703" r:id="rId24"/>
    <p:sldLayoutId id="2147483704" r:id="rId25"/>
    <p:sldLayoutId id="2147483705" r:id="rId26"/>
    <p:sldLayoutId id="2147483706" r:id="rId27"/>
    <p:sldLayoutId id="2147483707" r:id="rId28"/>
    <p:sldLayoutId id="2147483708" r:id="rId29"/>
    <p:sldLayoutId id="2147483709" r:id="rId30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17.png"/><Relationship Id="rId6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jpg"/><Relationship Id="rId4" Type="http://schemas.openxmlformats.org/officeDocument/2006/relationships/image" Target="../media/image6.png"/><Relationship Id="rId5" Type="http://schemas.openxmlformats.org/officeDocument/2006/relationships/image" Target="../media/image9.png"/><Relationship Id="rId6" Type="http://schemas.openxmlformats.org/officeDocument/2006/relationships/image" Target="../media/image25.jpg"/><Relationship Id="rId7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6.jpg"/><Relationship Id="rId4" Type="http://schemas.openxmlformats.org/officeDocument/2006/relationships/image" Target="../media/image20.png"/><Relationship Id="rId5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jpg"/><Relationship Id="rId4" Type="http://schemas.openxmlformats.org/officeDocument/2006/relationships/image" Target="../media/image24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7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png"/><Relationship Id="rId4" Type="http://schemas.openxmlformats.org/officeDocument/2006/relationships/image" Target="../media/image23.png"/><Relationship Id="rId5" Type="http://schemas.openxmlformats.org/officeDocument/2006/relationships/hyperlink" Target="http://www.myselina.ca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8.png"/><Relationship Id="rId6" Type="http://schemas.openxmlformats.org/officeDocument/2006/relationships/image" Target="../media/image14.png"/><Relationship Id="rId7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4" name="Shape 3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75" name="Google Shape;3275;p1"/>
          <p:cNvGrpSpPr/>
          <p:nvPr/>
        </p:nvGrpSpPr>
        <p:grpSpPr>
          <a:xfrm>
            <a:off x="303210" y="959719"/>
            <a:ext cx="5343540" cy="4183680"/>
            <a:chOff x="469775" y="238125"/>
            <a:chExt cx="6679425" cy="5229600"/>
          </a:xfrm>
        </p:grpSpPr>
        <p:sp>
          <p:nvSpPr>
            <p:cNvPr id="3276" name="Google Shape;3276;p1"/>
            <p:cNvSpPr/>
            <p:nvPr/>
          </p:nvSpPr>
          <p:spPr>
            <a:xfrm>
              <a:off x="830950" y="238200"/>
              <a:ext cx="6001825" cy="5109175"/>
            </a:xfrm>
            <a:custGeom>
              <a:rect b="b" l="l" r="r" t="t"/>
              <a:pathLst>
                <a:path extrusionOk="0" h="204367" w="240073">
                  <a:moveTo>
                    <a:pt x="98444" y="0"/>
                  </a:moveTo>
                  <a:cubicBezTo>
                    <a:pt x="66611" y="0"/>
                    <a:pt x="32985" y="23173"/>
                    <a:pt x="18273" y="58560"/>
                  </a:cubicBezTo>
                  <a:cubicBezTo>
                    <a:pt x="0" y="102473"/>
                    <a:pt x="9686" y="134990"/>
                    <a:pt x="9686" y="134990"/>
                  </a:cubicBezTo>
                  <a:cubicBezTo>
                    <a:pt x="9686" y="134990"/>
                    <a:pt x="19372" y="174100"/>
                    <a:pt x="57750" y="192861"/>
                  </a:cubicBezTo>
                  <a:cubicBezTo>
                    <a:pt x="75386" y="201502"/>
                    <a:pt x="94579" y="204367"/>
                    <a:pt x="113787" y="204367"/>
                  </a:cubicBezTo>
                  <a:cubicBezTo>
                    <a:pt x="136375" y="204367"/>
                    <a:pt x="158984" y="200405"/>
                    <a:pt x="179108" y="197216"/>
                  </a:cubicBezTo>
                  <a:cubicBezTo>
                    <a:pt x="216346" y="191315"/>
                    <a:pt x="240073" y="163925"/>
                    <a:pt x="237549" y="131408"/>
                  </a:cubicBezTo>
                  <a:cubicBezTo>
                    <a:pt x="235026" y="98851"/>
                    <a:pt x="204951" y="96002"/>
                    <a:pt x="182038" y="63525"/>
                  </a:cubicBezTo>
                  <a:cubicBezTo>
                    <a:pt x="159085" y="31090"/>
                    <a:pt x="157905" y="18962"/>
                    <a:pt x="120952" y="4230"/>
                  </a:cubicBezTo>
                  <a:cubicBezTo>
                    <a:pt x="113750" y="1358"/>
                    <a:pt x="106150" y="0"/>
                    <a:pt x="98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7" name="Google Shape;3277;p1"/>
            <p:cNvSpPr/>
            <p:nvPr/>
          </p:nvSpPr>
          <p:spPr>
            <a:xfrm>
              <a:off x="1009000" y="238125"/>
              <a:ext cx="5764775" cy="5102425"/>
            </a:xfrm>
            <a:custGeom>
              <a:rect b="b" l="l" r="r" t="t"/>
              <a:pathLst>
                <a:path extrusionOk="0" h="204097" w="230591">
                  <a:moveTo>
                    <a:pt x="87011" y="99545"/>
                  </a:moveTo>
                  <a:cubicBezTo>
                    <a:pt x="86604" y="100766"/>
                    <a:pt x="86115" y="101947"/>
                    <a:pt x="85708" y="103005"/>
                  </a:cubicBezTo>
                  <a:lnTo>
                    <a:pt x="120749" y="103005"/>
                  </a:lnTo>
                  <a:cubicBezTo>
                    <a:pt x="120830" y="103005"/>
                    <a:pt x="120911" y="103045"/>
                    <a:pt x="120993" y="103086"/>
                  </a:cubicBezTo>
                  <a:cubicBezTo>
                    <a:pt x="121034" y="103167"/>
                    <a:pt x="121074" y="103249"/>
                    <a:pt x="121074" y="103330"/>
                  </a:cubicBezTo>
                  <a:lnTo>
                    <a:pt x="121074" y="156766"/>
                  </a:lnTo>
                  <a:cubicBezTo>
                    <a:pt x="121074" y="156847"/>
                    <a:pt x="121034" y="156928"/>
                    <a:pt x="120993" y="157010"/>
                  </a:cubicBezTo>
                  <a:cubicBezTo>
                    <a:pt x="120911" y="157051"/>
                    <a:pt x="120830" y="157091"/>
                    <a:pt x="120749" y="157091"/>
                  </a:cubicBezTo>
                  <a:lnTo>
                    <a:pt x="89697" y="157091"/>
                  </a:lnTo>
                  <a:cubicBezTo>
                    <a:pt x="90470" y="159940"/>
                    <a:pt x="91284" y="162870"/>
                    <a:pt x="92057" y="165556"/>
                  </a:cubicBezTo>
                  <a:cubicBezTo>
                    <a:pt x="92993" y="165068"/>
                    <a:pt x="93807" y="164783"/>
                    <a:pt x="94580" y="164254"/>
                  </a:cubicBezTo>
                  <a:cubicBezTo>
                    <a:pt x="95110" y="163888"/>
                    <a:pt x="95598" y="163806"/>
                    <a:pt x="96046" y="163806"/>
                  </a:cubicBezTo>
                  <a:cubicBezTo>
                    <a:pt x="96493" y="163806"/>
                    <a:pt x="96859" y="163888"/>
                    <a:pt x="97104" y="164010"/>
                  </a:cubicBezTo>
                  <a:cubicBezTo>
                    <a:pt x="97389" y="163725"/>
                    <a:pt x="98040" y="163237"/>
                    <a:pt x="98894" y="162992"/>
                  </a:cubicBezTo>
                  <a:lnTo>
                    <a:pt x="99139" y="162992"/>
                  </a:lnTo>
                  <a:cubicBezTo>
                    <a:pt x="99546" y="162992"/>
                    <a:pt x="99871" y="163155"/>
                    <a:pt x="100156" y="163359"/>
                  </a:cubicBezTo>
                  <a:cubicBezTo>
                    <a:pt x="100441" y="163603"/>
                    <a:pt x="100726" y="163888"/>
                    <a:pt x="100970" y="164173"/>
                  </a:cubicBezTo>
                  <a:cubicBezTo>
                    <a:pt x="101255" y="164498"/>
                    <a:pt x="101458" y="164824"/>
                    <a:pt x="101621" y="165027"/>
                  </a:cubicBezTo>
                  <a:cubicBezTo>
                    <a:pt x="101906" y="164946"/>
                    <a:pt x="102435" y="164783"/>
                    <a:pt x="103290" y="164702"/>
                  </a:cubicBezTo>
                  <a:lnTo>
                    <a:pt x="103656" y="164702"/>
                  </a:lnTo>
                  <a:cubicBezTo>
                    <a:pt x="105040" y="164702"/>
                    <a:pt x="106586" y="165353"/>
                    <a:pt x="107726" y="166207"/>
                  </a:cubicBezTo>
                  <a:cubicBezTo>
                    <a:pt x="108133" y="166533"/>
                    <a:pt x="108295" y="166940"/>
                    <a:pt x="108295" y="167347"/>
                  </a:cubicBezTo>
                  <a:cubicBezTo>
                    <a:pt x="108295" y="167428"/>
                    <a:pt x="108295" y="167510"/>
                    <a:pt x="108255" y="167591"/>
                  </a:cubicBezTo>
                  <a:lnTo>
                    <a:pt x="121725" y="167591"/>
                  </a:lnTo>
                  <a:cubicBezTo>
                    <a:pt x="121929" y="167306"/>
                    <a:pt x="122132" y="167062"/>
                    <a:pt x="122377" y="166859"/>
                  </a:cubicBezTo>
                  <a:cubicBezTo>
                    <a:pt x="122946" y="166248"/>
                    <a:pt x="123557" y="165963"/>
                    <a:pt x="124167" y="165963"/>
                  </a:cubicBezTo>
                  <a:cubicBezTo>
                    <a:pt x="124330" y="165963"/>
                    <a:pt x="124493" y="166004"/>
                    <a:pt x="124656" y="166045"/>
                  </a:cubicBezTo>
                  <a:cubicBezTo>
                    <a:pt x="125510" y="166207"/>
                    <a:pt x="126243" y="166248"/>
                    <a:pt x="126528" y="166289"/>
                  </a:cubicBezTo>
                  <a:lnTo>
                    <a:pt x="126568" y="166289"/>
                  </a:lnTo>
                  <a:cubicBezTo>
                    <a:pt x="127016" y="166045"/>
                    <a:pt x="129051" y="164824"/>
                    <a:pt x="130638" y="164091"/>
                  </a:cubicBezTo>
                  <a:cubicBezTo>
                    <a:pt x="131208" y="163806"/>
                    <a:pt x="131737" y="163603"/>
                    <a:pt x="132103" y="163521"/>
                  </a:cubicBezTo>
                  <a:lnTo>
                    <a:pt x="132347" y="163521"/>
                  </a:lnTo>
                  <a:cubicBezTo>
                    <a:pt x="132795" y="163521"/>
                    <a:pt x="133243" y="163725"/>
                    <a:pt x="133690" y="164010"/>
                  </a:cubicBezTo>
                  <a:cubicBezTo>
                    <a:pt x="134138" y="164295"/>
                    <a:pt x="134586" y="164661"/>
                    <a:pt x="134993" y="165068"/>
                  </a:cubicBezTo>
                  <a:cubicBezTo>
                    <a:pt x="135685" y="165719"/>
                    <a:pt x="136254" y="166370"/>
                    <a:pt x="136376" y="166492"/>
                  </a:cubicBezTo>
                  <a:cubicBezTo>
                    <a:pt x="136498" y="166614"/>
                    <a:pt x="137068" y="167062"/>
                    <a:pt x="137719" y="167591"/>
                  </a:cubicBezTo>
                  <a:lnTo>
                    <a:pt x="176056" y="167591"/>
                  </a:lnTo>
                  <a:lnTo>
                    <a:pt x="176056" y="99545"/>
                  </a:lnTo>
                  <a:close/>
                  <a:moveTo>
                    <a:pt x="88801" y="89371"/>
                  </a:moveTo>
                  <a:cubicBezTo>
                    <a:pt x="89086" y="89982"/>
                    <a:pt x="89331" y="90714"/>
                    <a:pt x="89331" y="91569"/>
                  </a:cubicBezTo>
                  <a:cubicBezTo>
                    <a:pt x="89331" y="92016"/>
                    <a:pt x="89208" y="92708"/>
                    <a:pt x="88964" y="93563"/>
                  </a:cubicBezTo>
                  <a:cubicBezTo>
                    <a:pt x="88761" y="94418"/>
                    <a:pt x="88435" y="95435"/>
                    <a:pt x="88069" y="96534"/>
                  </a:cubicBezTo>
                  <a:cubicBezTo>
                    <a:pt x="87825" y="97307"/>
                    <a:pt x="87540" y="98080"/>
                    <a:pt x="87296" y="98854"/>
                  </a:cubicBezTo>
                  <a:lnTo>
                    <a:pt x="176748" y="98854"/>
                  </a:lnTo>
                  <a:lnTo>
                    <a:pt x="176748" y="167591"/>
                  </a:lnTo>
                  <a:lnTo>
                    <a:pt x="185009" y="167591"/>
                  </a:lnTo>
                  <a:lnTo>
                    <a:pt x="185009" y="89371"/>
                  </a:lnTo>
                  <a:close/>
                  <a:moveTo>
                    <a:pt x="91365" y="0"/>
                  </a:moveTo>
                  <a:cubicBezTo>
                    <a:pt x="59500" y="0"/>
                    <a:pt x="25884" y="23157"/>
                    <a:pt x="11151" y="58563"/>
                  </a:cubicBezTo>
                  <a:cubicBezTo>
                    <a:pt x="2279" y="79889"/>
                    <a:pt x="0" y="98528"/>
                    <a:pt x="0" y="112080"/>
                  </a:cubicBezTo>
                  <a:cubicBezTo>
                    <a:pt x="0" y="126406"/>
                    <a:pt x="2564" y="134993"/>
                    <a:pt x="2564" y="134993"/>
                  </a:cubicBezTo>
                  <a:cubicBezTo>
                    <a:pt x="2564" y="134993"/>
                    <a:pt x="7896" y="156481"/>
                    <a:pt x="26250" y="175242"/>
                  </a:cubicBezTo>
                  <a:cubicBezTo>
                    <a:pt x="26657" y="171783"/>
                    <a:pt x="27064" y="168039"/>
                    <a:pt x="27430" y="164254"/>
                  </a:cubicBezTo>
                  <a:cubicBezTo>
                    <a:pt x="28692" y="152167"/>
                    <a:pt x="29872" y="139795"/>
                    <a:pt x="29994" y="136417"/>
                  </a:cubicBezTo>
                  <a:cubicBezTo>
                    <a:pt x="30157" y="132999"/>
                    <a:pt x="30320" y="129092"/>
                    <a:pt x="31215" y="125388"/>
                  </a:cubicBezTo>
                  <a:cubicBezTo>
                    <a:pt x="32110" y="121725"/>
                    <a:pt x="33738" y="118266"/>
                    <a:pt x="36831" y="115824"/>
                  </a:cubicBezTo>
                  <a:cubicBezTo>
                    <a:pt x="41186" y="112406"/>
                    <a:pt x="46680" y="108539"/>
                    <a:pt x="49447" y="106627"/>
                  </a:cubicBezTo>
                  <a:lnTo>
                    <a:pt x="52662" y="101255"/>
                  </a:lnTo>
                  <a:cubicBezTo>
                    <a:pt x="52662" y="101255"/>
                    <a:pt x="52988" y="101173"/>
                    <a:pt x="53680" y="101173"/>
                  </a:cubicBezTo>
                  <a:cubicBezTo>
                    <a:pt x="54250" y="101173"/>
                    <a:pt x="55104" y="101255"/>
                    <a:pt x="56203" y="101458"/>
                  </a:cubicBezTo>
                  <a:cubicBezTo>
                    <a:pt x="56285" y="101295"/>
                    <a:pt x="56407" y="101173"/>
                    <a:pt x="56529" y="100970"/>
                  </a:cubicBezTo>
                  <a:cubicBezTo>
                    <a:pt x="57343" y="99790"/>
                    <a:pt x="58319" y="98162"/>
                    <a:pt x="58889" y="96290"/>
                  </a:cubicBezTo>
                  <a:cubicBezTo>
                    <a:pt x="59174" y="95435"/>
                    <a:pt x="59296" y="94418"/>
                    <a:pt x="59296" y="93359"/>
                  </a:cubicBezTo>
                  <a:cubicBezTo>
                    <a:pt x="59296" y="90551"/>
                    <a:pt x="58482" y="87621"/>
                    <a:pt x="58279" y="86929"/>
                  </a:cubicBezTo>
                  <a:cubicBezTo>
                    <a:pt x="58238" y="86848"/>
                    <a:pt x="58238" y="86807"/>
                    <a:pt x="58238" y="86807"/>
                  </a:cubicBezTo>
                  <a:lnTo>
                    <a:pt x="58238" y="86726"/>
                  </a:lnTo>
                  <a:cubicBezTo>
                    <a:pt x="58238" y="86726"/>
                    <a:pt x="58034" y="85423"/>
                    <a:pt x="58034" y="83551"/>
                  </a:cubicBezTo>
                  <a:cubicBezTo>
                    <a:pt x="58034" y="81354"/>
                    <a:pt x="58279" y="78383"/>
                    <a:pt x="59255" y="75534"/>
                  </a:cubicBezTo>
                  <a:cubicBezTo>
                    <a:pt x="60232" y="72726"/>
                    <a:pt x="61941" y="70081"/>
                    <a:pt x="64994" y="68656"/>
                  </a:cubicBezTo>
                  <a:cubicBezTo>
                    <a:pt x="68290" y="67110"/>
                    <a:pt x="72156" y="66540"/>
                    <a:pt x="75778" y="66540"/>
                  </a:cubicBezTo>
                  <a:cubicBezTo>
                    <a:pt x="80052" y="66540"/>
                    <a:pt x="83999" y="67354"/>
                    <a:pt x="86238" y="68290"/>
                  </a:cubicBezTo>
                  <a:cubicBezTo>
                    <a:pt x="87011" y="68575"/>
                    <a:pt x="87581" y="68900"/>
                    <a:pt x="87947" y="69267"/>
                  </a:cubicBezTo>
                  <a:cubicBezTo>
                    <a:pt x="89005" y="70325"/>
                    <a:pt x="89493" y="71871"/>
                    <a:pt x="89738" y="73133"/>
                  </a:cubicBezTo>
                  <a:cubicBezTo>
                    <a:pt x="89982" y="74313"/>
                    <a:pt x="90022" y="75290"/>
                    <a:pt x="90022" y="75412"/>
                  </a:cubicBezTo>
                  <a:cubicBezTo>
                    <a:pt x="90022" y="75493"/>
                    <a:pt x="90063" y="76226"/>
                    <a:pt x="90063" y="77203"/>
                  </a:cubicBezTo>
                  <a:cubicBezTo>
                    <a:pt x="90063" y="78017"/>
                    <a:pt x="90022" y="78953"/>
                    <a:pt x="89941" y="79889"/>
                  </a:cubicBezTo>
                  <a:cubicBezTo>
                    <a:pt x="89860" y="80865"/>
                    <a:pt x="89697" y="81761"/>
                    <a:pt x="89453" y="82493"/>
                  </a:cubicBezTo>
                  <a:cubicBezTo>
                    <a:pt x="89046" y="83633"/>
                    <a:pt x="88598" y="84528"/>
                    <a:pt x="88232" y="85301"/>
                  </a:cubicBezTo>
                  <a:cubicBezTo>
                    <a:pt x="87865" y="86075"/>
                    <a:pt x="87621" y="86685"/>
                    <a:pt x="87662" y="87092"/>
                  </a:cubicBezTo>
                  <a:cubicBezTo>
                    <a:pt x="87662" y="87255"/>
                    <a:pt x="87703" y="87499"/>
                    <a:pt x="87865" y="87784"/>
                  </a:cubicBezTo>
                  <a:cubicBezTo>
                    <a:pt x="88028" y="88028"/>
                    <a:pt x="88191" y="88354"/>
                    <a:pt x="88395" y="88679"/>
                  </a:cubicBezTo>
                  <a:lnTo>
                    <a:pt x="185701" y="88679"/>
                  </a:lnTo>
                  <a:lnTo>
                    <a:pt x="185701" y="167591"/>
                  </a:lnTo>
                  <a:lnTo>
                    <a:pt x="218300" y="167591"/>
                  </a:lnTo>
                  <a:cubicBezTo>
                    <a:pt x="218462" y="167591"/>
                    <a:pt x="218584" y="167713"/>
                    <a:pt x="218625" y="167835"/>
                  </a:cubicBezTo>
                  <a:cubicBezTo>
                    <a:pt x="218625" y="167876"/>
                    <a:pt x="218625" y="167917"/>
                    <a:pt x="218625" y="167957"/>
                  </a:cubicBezTo>
                  <a:lnTo>
                    <a:pt x="218625" y="169382"/>
                  </a:lnTo>
                  <a:cubicBezTo>
                    <a:pt x="218625" y="169504"/>
                    <a:pt x="218584" y="169585"/>
                    <a:pt x="218503" y="169667"/>
                  </a:cubicBezTo>
                  <a:lnTo>
                    <a:pt x="190829" y="190911"/>
                  </a:lnTo>
                  <a:cubicBezTo>
                    <a:pt x="190788" y="190992"/>
                    <a:pt x="190707" y="190992"/>
                    <a:pt x="190626" y="190992"/>
                  </a:cubicBezTo>
                  <a:lnTo>
                    <a:pt x="185701" y="190992"/>
                  </a:lnTo>
                  <a:lnTo>
                    <a:pt x="185701" y="193882"/>
                  </a:lnTo>
                  <a:cubicBezTo>
                    <a:pt x="213294" y="184684"/>
                    <a:pt x="230590" y="162423"/>
                    <a:pt x="230590" y="136132"/>
                  </a:cubicBezTo>
                  <a:cubicBezTo>
                    <a:pt x="230590" y="134545"/>
                    <a:pt x="230549" y="132999"/>
                    <a:pt x="230427" y="131411"/>
                  </a:cubicBezTo>
                  <a:cubicBezTo>
                    <a:pt x="227904" y="98854"/>
                    <a:pt x="197829" y="96005"/>
                    <a:pt x="174916" y="63528"/>
                  </a:cubicBezTo>
                  <a:cubicBezTo>
                    <a:pt x="151963" y="31093"/>
                    <a:pt x="150783" y="18965"/>
                    <a:pt x="113830" y="4233"/>
                  </a:cubicBezTo>
                  <a:cubicBezTo>
                    <a:pt x="106667" y="1343"/>
                    <a:pt x="99057" y="0"/>
                    <a:pt x="91365" y="0"/>
                  </a:cubicBezTo>
                  <a:close/>
                  <a:moveTo>
                    <a:pt x="176748" y="190992"/>
                  </a:moveTo>
                  <a:lnTo>
                    <a:pt x="176748" y="196323"/>
                  </a:lnTo>
                  <a:cubicBezTo>
                    <a:pt x="179597" y="195713"/>
                    <a:pt x="182364" y="194980"/>
                    <a:pt x="185009" y="194126"/>
                  </a:cubicBezTo>
                  <a:lnTo>
                    <a:pt x="185009" y="190992"/>
                  </a:lnTo>
                  <a:close/>
                  <a:moveTo>
                    <a:pt x="75697" y="190992"/>
                  </a:moveTo>
                  <a:cubicBezTo>
                    <a:pt x="75697" y="191643"/>
                    <a:pt x="75575" y="192172"/>
                    <a:pt x="75371" y="192620"/>
                  </a:cubicBezTo>
                  <a:cubicBezTo>
                    <a:pt x="75331" y="192701"/>
                    <a:pt x="75290" y="192783"/>
                    <a:pt x="75209" y="192905"/>
                  </a:cubicBezTo>
                  <a:lnTo>
                    <a:pt x="76226" y="197056"/>
                  </a:lnTo>
                  <a:cubicBezTo>
                    <a:pt x="76674" y="197137"/>
                    <a:pt x="77813" y="197259"/>
                    <a:pt x="79360" y="197422"/>
                  </a:cubicBezTo>
                  <a:lnTo>
                    <a:pt x="79360" y="190992"/>
                  </a:lnTo>
                  <a:close/>
                  <a:moveTo>
                    <a:pt x="80052" y="190992"/>
                  </a:moveTo>
                  <a:lnTo>
                    <a:pt x="80052" y="197504"/>
                  </a:lnTo>
                  <a:cubicBezTo>
                    <a:pt x="81679" y="197707"/>
                    <a:pt x="83714" y="197951"/>
                    <a:pt x="85953" y="198236"/>
                  </a:cubicBezTo>
                  <a:cubicBezTo>
                    <a:pt x="85179" y="196730"/>
                    <a:pt x="83836" y="194166"/>
                    <a:pt x="82209" y="190992"/>
                  </a:cubicBezTo>
                  <a:close/>
                  <a:moveTo>
                    <a:pt x="110656" y="190992"/>
                  </a:moveTo>
                  <a:cubicBezTo>
                    <a:pt x="106749" y="193800"/>
                    <a:pt x="101784" y="197300"/>
                    <a:pt x="98121" y="199783"/>
                  </a:cubicBezTo>
                  <a:cubicBezTo>
                    <a:pt x="104144" y="200597"/>
                    <a:pt x="109679" y="201411"/>
                    <a:pt x="112162" y="202021"/>
                  </a:cubicBezTo>
                  <a:cubicBezTo>
                    <a:pt x="114074" y="202469"/>
                    <a:pt x="115824" y="203242"/>
                    <a:pt x="117412" y="204097"/>
                  </a:cubicBezTo>
                  <a:cubicBezTo>
                    <a:pt x="136336" y="203120"/>
                    <a:pt x="155056" y="199905"/>
                    <a:pt x="171986" y="197219"/>
                  </a:cubicBezTo>
                  <a:cubicBezTo>
                    <a:pt x="173370" y="197015"/>
                    <a:pt x="174713" y="196771"/>
                    <a:pt x="176056" y="196486"/>
                  </a:cubicBezTo>
                  <a:lnTo>
                    <a:pt x="176056" y="19099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8" name="Google Shape;3278;p1"/>
            <p:cNvSpPr/>
            <p:nvPr/>
          </p:nvSpPr>
          <p:spPr>
            <a:xfrm>
              <a:off x="6155150" y="3211050"/>
              <a:ext cx="888225" cy="2247525"/>
            </a:xfrm>
            <a:custGeom>
              <a:rect b="b" l="l" r="r" t="t"/>
              <a:pathLst>
                <a:path extrusionOk="0" h="89901" w="35529">
                  <a:moveTo>
                    <a:pt x="7122" y="6430"/>
                  </a:moveTo>
                  <a:cubicBezTo>
                    <a:pt x="8221" y="11843"/>
                    <a:pt x="12698" y="13959"/>
                    <a:pt x="12779" y="13959"/>
                  </a:cubicBezTo>
                  <a:lnTo>
                    <a:pt x="12576" y="14407"/>
                  </a:lnTo>
                  <a:cubicBezTo>
                    <a:pt x="12535" y="14366"/>
                    <a:pt x="7814" y="12169"/>
                    <a:pt x="6675" y="6512"/>
                  </a:cubicBezTo>
                  <a:lnTo>
                    <a:pt x="7122" y="6430"/>
                  </a:lnTo>
                  <a:close/>
                  <a:moveTo>
                    <a:pt x="18314" y="31785"/>
                  </a:moveTo>
                  <a:lnTo>
                    <a:pt x="18314" y="31785"/>
                  </a:lnTo>
                  <a:cubicBezTo>
                    <a:pt x="18311" y="31785"/>
                    <a:pt x="18308" y="31785"/>
                    <a:pt x="18306" y="31785"/>
                  </a:cubicBezTo>
                  <a:lnTo>
                    <a:pt x="18306" y="31785"/>
                  </a:lnTo>
                  <a:cubicBezTo>
                    <a:pt x="18309" y="31787"/>
                    <a:pt x="18312" y="31788"/>
                    <a:pt x="18315" y="31789"/>
                  </a:cubicBezTo>
                  <a:lnTo>
                    <a:pt x="18315" y="31789"/>
                  </a:lnTo>
                  <a:cubicBezTo>
                    <a:pt x="18315" y="31788"/>
                    <a:pt x="18314" y="31786"/>
                    <a:pt x="18314" y="31785"/>
                  </a:cubicBezTo>
                  <a:close/>
                  <a:moveTo>
                    <a:pt x="6919" y="39599"/>
                  </a:moveTo>
                  <a:cubicBezTo>
                    <a:pt x="10012" y="45622"/>
                    <a:pt x="17012" y="48267"/>
                    <a:pt x="17093" y="48267"/>
                  </a:cubicBezTo>
                  <a:lnTo>
                    <a:pt x="16930" y="48715"/>
                  </a:lnTo>
                  <a:cubicBezTo>
                    <a:pt x="16849" y="48674"/>
                    <a:pt x="9686" y="45988"/>
                    <a:pt x="6512" y="39843"/>
                  </a:cubicBezTo>
                  <a:lnTo>
                    <a:pt x="6919" y="39599"/>
                  </a:lnTo>
                  <a:close/>
                  <a:moveTo>
                    <a:pt x="31052" y="0"/>
                  </a:moveTo>
                  <a:cubicBezTo>
                    <a:pt x="31052" y="0"/>
                    <a:pt x="29913" y="2930"/>
                    <a:pt x="27878" y="6512"/>
                  </a:cubicBezTo>
                  <a:cubicBezTo>
                    <a:pt x="25843" y="10134"/>
                    <a:pt x="19535" y="15750"/>
                    <a:pt x="18395" y="21855"/>
                  </a:cubicBezTo>
                  <a:cubicBezTo>
                    <a:pt x="18110" y="23564"/>
                    <a:pt x="17988" y="25110"/>
                    <a:pt x="17988" y="26453"/>
                  </a:cubicBezTo>
                  <a:cubicBezTo>
                    <a:pt x="16930" y="22913"/>
                    <a:pt x="15628" y="19576"/>
                    <a:pt x="14326" y="16483"/>
                  </a:cubicBezTo>
                  <a:cubicBezTo>
                    <a:pt x="13959" y="15669"/>
                    <a:pt x="13674" y="14733"/>
                    <a:pt x="13430" y="13797"/>
                  </a:cubicBezTo>
                  <a:lnTo>
                    <a:pt x="13227" y="13675"/>
                  </a:lnTo>
                  <a:cubicBezTo>
                    <a:pt x="13268" y="13634"/>
                    <a:pt x="17337" y="6756"/>
                    <a:pt x="17337" y="4803"/>
                  </a:cubicBezTo>
                  <a:lnTo>
                    <a:pt x="17785" y="4803"/>
                  </a:lnTo>
                  <a:cubicBezTo>
                    <a:pt x="17785" y="6634"/>
                    <a:pt x="14692" y="12087"/>
                    <a:pt x="13837" y="13552"/>
                  </a:cubicBezTo>
                  <a:cubicBezTo>
                    <a:pt x="15262" y="12698"/>
                    <a:pt x="17581" y="10948"/>
                    <a:pt x="18436" y="8262"/>
                  </a:cubicBezTo>
                  <a:cubicBezTo>
                    <a:pt x="19738" y="4233"/>
                    <a:pt x="17826" y="570"/>
                    <a:pt x="17826" y="570"/>
                  </a:cubicBezTo>
                  <a:cubicBezTo>
                    <a:pt x="17826" y="570"/>
                    <a:pt x="14366" y="5617"/>
                    <a:pt x="13430" y="8832"/>
                  </a:cubicBezTo>
                  <a:cubicBezTo>
                    <a:pt x="12861" y="10866"/>
                    <a:pt x="12698" y="12454"/>
                    <a:pt x="12657" y="13349"/>
                  </a:cubicBezTo>
                  <a:cubicBezTo>
                    <a:pt x="12006" y="11680"/>
                    <a:pt x="10988" y="9401"/>
                    <a:pt x="9849" y="7896"/>
                  </a:cubicBezTo>
                  <a:cubicBezTo>
                    <a:pt x="7814" y="5169"/>
                    <a:pt x="6471" y="1140"/>
                    <a:pt x="6471" y="1140"/>
                  </a:cubicBezTo>
                  <a:cubicBezTo>
                    <a:pt x="6471" y="1140"/>
                    <a:pt x="3989" y="5413"/>
                    <a:pt x="5779" y="9890"/>
                  </a:cubicBezTo>
                  <a:cubicBezTo>
                    <a:pt x="7285" y="13593"/>
                    <a:pt x="11477" y="15018"/>
                    <a:pt x="12942" y="15425"/>
                  </a:cubicBezTo>
                  <a:cubicBezTo>
                    <a:pt x="13105" y="15913"/>
                    <a:pt x="13308" y="16401"/>
                    <a:pt x="13471" y="16849"/>
                  </a:cubicBezTo>
                  <a:cubicBezTo>
                    <a:pt x="15262" y="21041"/>
                    <a:pt x="17052" y="25762"/>
                    <a:pt x="18110" y="30727"/>
                  </a:cubicBezTo>
                  <a:cubicBezTo>
                    <a:pt x="17052" y="29302"/>
                    <a:pt x="15058" y="26860"/>
                    <a:pt x="13186" y="25477"/>
                  </a:cubicBezTo>
                  <a:cubicBezTo>
                    <a:pt x="10460" y="23483"/>
                    <a:pt x="8018" y="19983"/>
                    <a:pt x="8018" y="19983"/>
                  </a:cubicBezTo>
                  <a:lnTo>
                    <a:pt x="8018" y="19983"/>
                  </a:lnTo>
                  <a:cubicBezTo>
                    <a:pt x="8017" y="19983"/>
                    <a:pt x="6878" y="24826"/>
                    <a:pt x="9890" y="28610"/>
                  </a:cubicBezTo>
                  <a:cubicBezTo>
                    <a:pt x="12110" y="31377"/>
                    <a:pt x="15862" y="31799"/>
                    <a:pt x="17735" y="31799"/>
                  </a:cubicBezTo>
                  <a:cubicBezTo>
                    <a:pt x="17952" y="31799"/>
                    <a:pt x="18144" y="31794"/>
                    <a:pt x="18306" y="31785"/>
                  </a:cubicBezTo>
                  <a:lnTo>
                    <a:pt x="18306" y="31785"/>
                  </a:lnTo>
                  <a:cubicBezTo>
                    <a:pt x="16823" y="31118"/>
                    <a:pt x="12173" y="28894"/>
                    <a:pt x="10093" y="25843"/>
                  </a:cubicBezTo>
                  <a:lnTo>
                    <a:pt x="10459" y="25599"/>
                  </a:lnTo>
                  <a:cubicBezTo>
                    <a:pt x="12616" y="28692"/>
                    <a:pt x="17785" y="31052"/>
                    <a:pt x="18762" y="31500"/>
                  </a:cubicBezTo>
                  <a:cubicBezTo>
                    <a:pt x="19535" y="30279"/>
                    <a:pt x="24419" y="22750"/>
                    <a:pt x="26128" y="17988"/>
                  </a:cubicBezTo>
                  <a:lnTo>
                    <a:pt x="26575" y="18151"/>
                  </a:lnTo>
                  <a:cubicBezTo>
                    <a:pt x="24703" y="23320"/>
                    <a:pt x="19128" y="31826"/>
                    <a:pt x="19047" y="31907"/>
                  </a:cubicBezTo>
                  <a:lnTo>
                    <a:pt x="18965" y="32070"/>
                  </a:lnTo>
                  <a:lnTo>
                    <a:pt x="18762" y="31988"/>
                  </a:lnTo>
                  <a:cubicBezTo>
                    <a:pt x="18726" y="31970"/>
                    <a:pt x="18567" y="31903"/>
                    <a:pt x="18315" y="31789"/>
                  </a:cubicBezTo>
                  <a:lnTo>
                    <a:pt x="18315" y="31789"/>
                  </a:lnTo>
                  <a:cubicBezTo>
                    <a:pt x="19372" y="37241"/>
                    <a:pt x="19494" y="42937"/>
                    <a:pt x="17704" y="48471"/>
                  </a:cubicBezTo>
                  <a:cubicBezTo>
                    <a:pt x="17581" y="47372"/>
                    <a:pt x="16971" y="44482"/>
                    <a:pt x="13430" y="41227"/>
                  </a:cubicBezTo>
                  <a:cubicBezTo>
                    <a:pt x="8954" y="37116"/>
                    <a:pt x="1" y="23972"/>
                    <a:pt x="0" y="23971"/>
                  </a:cubicBezTo>
                  <a:lnTo>
                    <a:pt x="0" y="23971"/>
                  </a:lnTo>
                  <a:cubicBezTo>
                    <a:pt x="0" y="23972"/>
                    <a:pt x="733" y="39477"/>
                    <a:pt x="5006" y="44604"/>
                  </a:cubicBezTo>
                  <a:cubicBezTo>
                    <a:pt x="8275" y="48486"/>
                    <a:pt x="14023" y="48949"/>
                    <a:pt x="16528" y="48949"/>
                  </a:cubicBezTo>
                  <a:cubicBezTo>
                    <a:pt x="17017" y="48949"/>
                    <a:pt x="17382" y="48932"/>
                    <a:pt x="17581" y="48918"/>
                  </a:cubicBezTo>
                  <a:lnTo>
                    <a:pt x="17581" y="48918"/>
                  </a:lnTo>
                  <a:cubicBezTo>
                    <a:pt x="17500" y="49163"/>
                    <a:pt x="17419" y="49407"/>
                    <a:pt x="17297" y="49651"/>
                  </a:cubicBezTo>
                  <a:cubicBezTo>
                    <a:pt x="14488" y="57221"/>
                    <a:pt x="13878" y="62552"/>
                    <a:pt x="13837" y="65360"/>
                  </a:cubicBezTo>
                  <a:lnTo>
                    <a:pt x="8506" y="65360"/>
                  </a:lnTo>
                  <a:lnTo>
                    <a:pt x="8506" y="89900"/>
                  </a:lnTo>
                  <a:lnTo>
                    <a:pt x="23157" y="89900"/>
                  </a:lnTo>
                  <a:lnTo>
                    <a:pt x="23157" y="65360"/>
                  </a:lnTo>
                  <a:lnTo>
                    <a:pt x="14733" y="65360"/>
                  </a:lnTo>
                  <a:cubicBezTo>
                    <a:pt x="14773" y="64180"/>
                    <a:pt x="14895" y="62593"/>
                    <a:pt x="15262" y="60558"/>
                  </a:cubicBezTo>
                  <a:lnTo>
                    <a:pt x="15262" y="60558"/>
                  </a:lnTo>
                  <a:cubicBezTo>
                    <a:pt x="15140" y="60598"/>
                    <a:pt x="15099" y="60598"/>
                    <a:pt x="15099" y="60598"/>
                  </a:cubicBezTo>
                  <a:lnTo>
                    <a:pt x="14977" y="60151"/>
                  </a:lnTo>
                  <a:cubicBezTo>
                    <a:pt x="15058" y="60151"/>
                    <a:pt x="24256" y="57546"/>
                    <a:pt x="30645" y="50953"/>
                  </a:cubicBezTo>
                  <a:lnTo>
                    <a:pt x="30971" y="51279"/>
                  </a:lnTo>
                  <a:cubicBezTo>
                    <a:pt x="25802" y="56610"/>
                    <a:pt x="18884" y="59337"/>
                    <a:pt x="16198" y="60273"/>
                  </a:cubicBezTo>
                  <a:cubicBezTo>
                    <a:pt x="18843" y="59907"/>
                    <a:pt x="25314" y="58971"/>
                    <a:pt x="28325" y="57017"/>
                  </a:cubicBezTo>
                  <a:cubicBezTo>
                    <a:pt x="32151" y="54535"/>
                    <a:pt x="35529" y="47087"/>
                    <a:pt x="35529" y="47087"/>
                  </a:cubicBezTo>
                  <a:lnTo>
                    <a:pt x="35529" y="47087"/>
                  </a:lnTo>
                  <a:cubicBezTo>
                    <a:pt x="35528" y="47087"/>
                    <a:pt x="23157" y="49814"/>
                    <a:pt x="19535" y="54290"/>
                  </a:cubicBezTo>
                  <a:cubicBezTo>
                    <a:pt x="17093" y="57383"/>
                    <a:pt x="15872" y="59093"/>
                    <a:pt x="15384" y="59866"/>
                  </a:cubicBezTo>
                  <a:cubicBezTo>
                    <a:pt x="15872" y="57180"/>
                    <a:pt x="16686" y="53883"/>
                    <a:pt x="18151" y="49976"/>
                  </a:cubicBezTo>
                  <a:cubicBezTo>
                    <a:pt x="19128" y="47413"/>
                    <a:pt x="19657" y="44808"/>
                    <a:pt x="19860" y="42203"/>
                  </a:cubicBezTo>
                  <a:lnTo>
                    <a:pt x="19860" y="42203"/>
                  </a:lnTo>
                  <a:cubicBezTo>
                    <a:pt x="19738" y="42285"/>
                    <a:pt x="19657" y="42325"/>
                    <a:pt x="19657" y="42325"/>
                  </a:cubicBezTo>
                  <a:lnTo>
                    <a:pt x="19453" y="41918"/>
                  </a:lnTo>
                  <a:cubicBezTo>
                    <a:pt x="19535" y="41878"/>
                    <a:pt x="27878" y="37442"/>
                    <a:pt x="30238" y="33250"/>
                  </a:cubicBezTo>
                  <a:lnTo>
                    <a:pt x="30645" y="33494"/>
                  </a:lnTo>
                  <a:cubicBezTo>
                    <a:pt x="28529" y="37279"/>
                    <a:pt x="21895" y="41104"/>
                    <a:pt x="20105" y="42081"/>
                  </a:cubicBezTo>
                  <a:cubicBezTo>
                    <a:pt x="21814" y="41918"/>
                    <a:pt x="27186" y="41104"/>
                    <a:pt x="30360" y="37157"/>
                  </a:cubicBezTo>
                  <a:cubicBezTo>
                    <a:pt x="34186" y="32436"/>
                    <a:pt x="33494" y="26576"/>
                    <a:pt x="33494" y="26576"/>
                  </a:cubicBezTo>
                  <a:lnTo>
                    <a:pt x="33494" y="26576"/>
                  </a:lnTo>
                  <a:cubicBezTo>
                    <a:pt x="33493" y="26576"/>
                    <a:pt x="26290" y="31541"/>
                    <a:pt x="23360" y="35366"/>
                  </a:cubicBezTo>
                  <a:cubicBezTo>
                    <a:pt x="21488" y="37808"/>
                    <a:pt x="20471" y="39884"/>
                    <a:pt x="19942" y="41064"/>
                  </a:cubicBezTo>
                  <a:cubicBezTo>
                    <a:pt x="20105" y="37930"/>
                    <a:pt x="19820" y="34796"/>
                    <a:pt x="19250" y="31744"/>
                  </a:cubicBezTo>
                  <a:cubicBezTo>
                    <a:pt x="21651" y="29872"/>
                    <a:pt x="30523" y="22587"/>
                    <a:pt x="31500" y="17134"/>
                  </a:cubicBezTo>
                  <a:cubicBezTo>
                    <a:pt x="32599" y="10826"/>
                    <a:pt x="31052" y="0"/>
                    <a:pt x="31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9" name="Google Shape;3279;p1"/>
            <p:cNvSpPr/>
            <p:nvPr/>
          </p:nvSpPr>
          <p:spPr>
            <a:xfrm>
              <a:off x="2992975" y="2455100"/>
              <a:ext cx="2658575" cy="3012625"/>
            </a:xfrm>
            <a:custGeom>
              <a:rect b="b" l="l" r="r" t="t"/>
              <a:pathLst>
                <a:path extrusionOk="0" h="120505" w="106343">
                  <a:moveTo>
                    <a:pt x="105650" y="692"/>
                  </a:moveTo>
                  <a:lnTo>
                    <a:pt x="105650" y="119813"/>
                  </a:lnTo>
                  <a:lnTo>
                    <a:pt x="693" y="119813"/>
                  </a:lnTo>
                  <a:lnTo>
                    <a:pt x="693" y="692"/>
                  </a:lnTo>
                  <a:close/>
                  <a:moveTo>
                    <a:pt x="1" y="0"/>
                  </a:moveTo>
                  <a:lnTo>
                    <a:pt x="1" y="367"/>
                  </a:lnTo>
                  <a:lnTo>
                    <a:pt x="1" y="120505"/>
                  </a:lnTo>
                  <a:lnTo>
                    <a:pt x="106342" y="120505"/>
                  </a:lnTo>
                  <a:lnTo>
                    <a:pt x="1063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0" name="Google Shape;3280;p1"/>
            <p:cNvSpPr/>
            <p:nvPr/>
          </p:nvSpPr>
          <p:spPr>
            <a:xfrm>
              <a:off x="2992975" y="2709450"/>
              <a:ext cx="2434725" cy="2758275"/>
            </a:xfrm>
            <a:custGeom>
              <a:rect b="b" l="l" r="r" t="t"/>
              <a:pathLst>
                <a:path extrusionOk="0" h="110331" w="97389">
                  <a:moveTo>
                    <a:pt x="96697" y="692"/>
                  </a:moveTo>
                  <a:lnTo>
                    <a:pt x="96697" y="109639"/>
                  </a:lnTo>
                  <a:lnTo>
                    <a:pt x="693" y="109639"/>
                  </a:lnTo>
                  <a:lnTo>
                    <a:pt x="693" y="692"/>
                  </a:lnTo>
                  <a:close/>
                  <a:moveTo>
                    <a:pt x="1" y="1"/>
                  </a:moveTo>
                  <a:lnTo>
                    <a:pt x="1" y="326"/>
                  </a:lnTo>
                  <a:lnTo>
                    <a:pt x="1" y="110331"/>
                  </a:lnTo>
                  <a:lnTo>
                    <a:pt x="97389" y="110331"/>
                  </a:lnTo>
                  <a:lnTo>
                    <a:pt x="97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1" name="Google Shape;3281;p1"/>
            <p:cNvSpPr/>
            <p:nvPr/>
          </p:nvSpPr>
          <p:spPr>
            <a:xfrm>
              <a:off x="5418525" y="2464250"/>
              <a:ext cx="224875" cy="2994325"/>
            </a:xfrm>
            <a:custGeom>
              <a:rect b="b" l="l" r="r" t="t"/>
              <a:pathLst>
                <a:path extrusionOk="0" h="119773" w="8995">
                  <a:moveTo>
                    <a:pt x="8995" y="1"/>
                  </a:moveTo>
                  <a:lnTo>
                    <a:pt x="1" y="10134"/>
                  </a:lnTo>
                  <a:lnTo>
                    <a:pt x="1" y="119772"/>
                  </a:lnTo>
                  <a:lnTo>
                    <a:pt x="8995" y="119772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2" name="Google Shape;3282;p1"/>
            <p:cNvSpPr/>
            <p:nvPr/>
          </p:nvSpPr>
          <p:spPr>
            <a:xfrm>
              <a:off x="5533500" y="4907100"/>
              <a:ext cx="109900" cy="551475"/>
            </a:xfrm>
            <a:custGeom>
              <a:rect b="b" l="l" r="r" t="t"/>
              <a:pathLst>
                <a:path extrusionOk="0" h="22059" w="4396">
                  <a:moveTo>
                    <a:pt x="0" y="1"/>
                  </a:moveTo>
                  <a:lnTo>
                    <a:pt x="0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3" name="Google Shape;3283;p1"/>
            <p:cNvSpPr/>
            <p:nvPr/>
          </p:nvSpPr>
          <p:spPr>
            <a:xfrm>
              <a:off x="5525350" y="4898950"/>
              <a:ext cx="126200" cy="568775"/>
            </a:xfrm>
            <a:custGeom>
              <a:rect b="b" l="l" r="r" t="t"/>
              <a:pathLst>
                <a:path extrusionOk="0" h="22751" w="5048">
                  <a:moveTo>
                    <a:pt x="4355" y="652"/>
                  </a:moveTo>
                  <a:lnTo>
                    <a:pt x="4355" y="22059"/>
                  </a:lnTo>
                  <a:lnTo>
                    <a:pt x="693" y="22059"/>
                  </a:lnTo>
                  <a:lnTo>
                    <a:pt x="693" y="652"/>
                  </a:lnTo>
                  <a:close/>
                  <a:moveTo>
                    <a:pt x="326" y="1"/>
                  </a:moveTo>
                  <a:cubicBezTo>
                    <a:pt x="245" y="1"/>
                    <a:pt x="164" y="1"/>
                    <a:pt x="123" y="82"/>
                  </a:cubicBezTo>
                  <a:cubicBezTo>
                    <a:pt x="41" y="164"/>
                    <a:pt x="1" y="245"/>
                    <a:pt x="1" y="327"/>
                  </a:cubicBezTo>
                  <a:lnTo>
                    <a:pt x="1" y="22384"/>
                  </a:lnTo>
                  <a:cubicBezTo>
                    <a:pt x="1" y="22466"/>
                    <a:pt x="41" y="22588"/>
                    <a:pt x="123" y="22629"/>
                  </a:cubicBezTo>
                  <a:cubicBezTo>
                    <a:pt x="164" y="22710"/>
                    <a:pt x="245" y="22751"/>
                    <a:pt x="326" y="22751"/>
                  </a:cubicBezTo>
                  <a:lnTo>
                    <a:pt x="4722" y="22751"/>
                  </a:lnTo>
                  <a:cubicBezTo>
                    <a:pt x="4803" y="22751"/>
                    <a:pt x="4884" y="22710"/>
                    <a:pt x="4966" y="22629"/>
                  </a:cubicBezTo>
                  <a:cubicBezTo>
                    <a:pt x="5007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7" y="164"/>
                    <a:pt x="4966" y="82"/>
                  </a:cubicBezTo>
                  <a:cubicBezTo>
                    <a:pt x="4884" y="1"/>
                    <a:pt x="4803" y="1"/>
                    <a:pt x="4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4" name="Google Shape;3284;p1"/>
            <p:cNvSpPr/>
            <p:nvPr/>
          </p:nvSpPr>
          <p:spPr>
            <a:xfrm>
              <a:off x="5643375" y="4524550"/>
              <a:ext cx="474150" cy="934025"/>
            </a:xfrm>
            <a:custGeom>
              <a:rect b="b" l="l" r="r" t="t"/>
              <a:pathLst>
                <a:path extrusionOk="0" h="37361" w="18966">
                  <a:moveTo>
                    <a:pt x="18965" y="0"/>
                  </a:moveTo>
                  <a:lnTo>
                    <a:pt x="1" y="15303"/>
                  </a:lnTo>
                  <a:lnTo>
                    <a:pt x="1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5" name="Google Shape;3285;p1"/>
            <p:cNvSpPr/>
            <p:nvPr/>
          </p:nvSpPr>
          <p:spPr>
            <a:xfrm>
              <a:off x="5634225" y="4516325"/>
              <a:ext cx="491450" cy="951400"/>
            </a:xfrm>
            <a:custGeom>
              <a:rect b="b" l="l" r="r" t="t"/>
              <a:pathLst>
                <a:path extrusionOk="0" h="38056" w="19658">
                  <a:moveTo>
                    <a:pt x="19006" y="1062"/>
                  </a:moveTo>
                  <a:lnTo>
                    <a:pt x="19006" y="37364"/>
                  </a:lnTo>
                  <a:lnTo>
                    <a:pt x="692" y="37364"/>
                  </a:lnTo>
                  <a:lnTo>
                    <a:pt x="692" y="15794"/>
                  </a:lnTo>
                  <a:lnTo>
                    <a:pt x="19006" y="1062"/>
                  </a:lnTo>
                  <a:close/>
                  <a:moveTo>
                    <a:pt x="19343" y="0"/>
                  </a:moveTo>
                  <a:cubicBezTo>
                    <a:pt x="19260" y="0"/>
                    <a:pt x="19178" y="35"/>
                    <a:pt x="19128" y="85"/>
                  </a:cubicBezTo>
                  <a:lnTo>
                    <a:pt x="163" y="15347"/>
                  </a:lnTo>
                  <a:cubicBezTo>
                    <a:pt x="82" y="15428"/>
                    <a:pt x="0" y="15509"/>
                    <a:pt x="0" y="15632"/>
                  </a:cubicBezTo>
                  <a:lnTo>
                    <a:pt x="0" y="37689"/>
                  </a:lnTo>
                  <a:cubicBezTo>
                    <a:pt x="0" y="37771"/>
                    <a:pt x="41" y="37893"/>
                    <a:pt x="122" y="37934"/>
                  </a:cubicBezTo>
                  <a:cubicBezTo>
                    <a:pt x="163" y="38015"/>
                    <a:pt x="285" y="38056"/>
                    <a:pt x="367" y="38056"/>
                  </a:cubicBezTo>
                  <a:lnTo>
                    <a:pt x="19331" y="38056"/>
                  </a:lnTo>
                  <a:cubicBezTo>
                    <a:pt x="19413" y="38056"/>
                    <a:pt x="19494" y="38015"/>
                    <a:pt x="19576" y="37934"/>
                  </a:cubicBezTo>
                  <a:cubicBezTo>
                    <a:pt x="19616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94" y="45"/>
                  </a:cubicBezTo>
                  <a:cubicBezTo>
                    <a:pt x="19448" y="13"/>
                    <a:pt x="19395" y="0"/>
                    <a:pt x="19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6" name="Google Shape;3286;p1"/>
            <p:cNvSpPr/>
            <p:nvPr/>
          </p:nvSpPr>
          <p:spPr>
            <a:xfrm>
              <a:off x="1820900" y="4907100"/>
              <a:ext cx="109900" cy="551475"/>
            </a:xfrm>
            <a:custGeom>
              <a:rect b="b" l="l" r="r" t="t"/>
              <a:pathLst>
                <a:path extrusionOk="0" h="22059" w="4396">
                  <a:moveTo>
                    <a:pt x="1" y="1"/>
                  </a:moveTo>
                  <a:lnTo>
                    <a:pt x="1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7" name="Google Shape;3287;p1"/>
            <p:cNvSpPr/>
            <p:nvPr/>
          </p:nvSpPr>
          <p:spPr>
            <a:xfrm>
              <a:off x="1812775" y="4898950"/>
              <a:ext cx="126175" cy="568775"/>
            </a:xfrm>
            <a:custGeom>
              <a:rect b="b" l="l" r="r" t="t"/>
              <a:pathLst>
                <a:path extrusionOk="0" h="22751" w="5047">
                  <a:moveTo>
                    <a:pt x="4355" y="652"/>
                  </a:moveTo>
                  <a:lnTo>
                    <a:pt x="4355" y="22059"/>
                  </a:lnTo>
                  <a:lnTo>
                    <a:pt x="692" y="22059"/>
                  </a:lnTo>
                  <a:lnTo>
                    <a:pt x="692" y="652"/>
                  </a:lnTo>
                  <a:close/>
                  <a:moveTo>
                    <a:pt x="326" y="1"/>
                  </a:moveTo>
                  <a:cubicBezTo>
                    <a:pt x="244" y="1"/>
                    <a:pt x="163" y="1"/>
                    <a:pt x="82" y="82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22384"/>
                  </a:lnTo>
                  <a:cubicBezTo>
                    <a:pt x="0" y="22466"/>
                    <a:pt x="41" y="22588"/>
                    <a:pt x="82" y="22629"/>
                  </a:cubicBezTo>
                  <a:cubicBezTo>
                    <a:pt x="163" y="22710"/>
                    <a:pt x="244" y="22751"/>
                    <a:pt x="326" y="22751"/>
                  </a:cubicBezTo>
                  <a:lnTo>
                    <a:pt x="4721" y="22751"/>
                  </a:lnTo>
                  <a:cubicBezTo>
                    <a:pt x="4802" y="22751"/>
                    <a:pt x="4884" y="22710"/>
                    <a:pt x="4924" y="22629"/>
                  </a:cubicBezTo>
                  <a:cubicBezTo>
                    <a:pt x="5006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6" y="164"/>
                    <a:pt x="4924" y="82"/>
                  </a:cubicBezTo>
                  <a:cubicBezTo>
                    <a:pt x="4884" y="1"/>
                    <a:pt x="4802" y="1"/>
                    <a:pt x="4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8" name="Google Shape;3288;p1"/>
            <p:cNvSpPr/>
            <p:nvPr/>
          </p:nvSpPr>
          <p:spPr>
            <a:xfrm>
              <a:off x="1930800" y="4524550"/>
              <a:ext cx="474125" cy="934025"/>
            </a:xfrm>
            <a:custGeom>
              <a:rect b="b" l="l" r="r" t="t"/>
              <a:pathLst>
                <a:path extrusionOk="0" h="37361" w="18965">
                  <a:moveTo>
                    <a:pt x="18965" y="0"/>
                  </a:moveTo>
                  <a:lnTo>
                    <a:pt x="0" y="15303"/>
                  </a:lnTo>
                  <a:lnTo>
                    <a:pt x="0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9" name="Google Shape;3289;p1"/>
            <p:cNvSpPr/>
            <p:nvPr/>
          </p:nvSpPr>
          <p:spPr>
            <a:xfrm>
              <a:off x="1921625" y="4516325"/>
              <a:ext cx="491450" cy="951400"/>
            </a:xfrm>
            <a:custGeom>
              <a:rect b="b" l="l" r="r" t="t"/>
              <a:pathLst>
                <a:path extrusionOk="0" h="38056" w="19658">
                  <a:moveTo>
                    <a:pt x="18966" y="1062"/>
                  </a:moveTo>
                  <a:lnTo>
                    <a:pt x="18966" y="37364"/>
                  </a:lnTo>
                  <a:lnTo>
                    <a:pt x="693" y="37364"/>
                  </a:lnTo>
                  <a:lnTo>
                    <a:pt x="693" y="15794"/>
                  </a:lnTo>
                  <a:lnTo>
                    <a:pt x="18966" y="1062"/>
                  </a:lnTo>
                  <a:close/>
                  <a:moveTo>
                    <a:pt x="19314" y="0"/>
                  </a:moveTo>
                  <a:cubicBezTo>
                    <a:pt x="19239" y="0"/>
                    <a:pt x="19163" y="35"/>
                    <a:pt x="19088" y="85"/>
                  </a:cubicBezTo>
                  <a:lnTo>
                    <a:pt x="123" y="15347"/>
                  </a:lnTo>
                  <a:cubicBezTo>
                    <a:pt x="41" y="15428"/>
                    <a:pt x="1" y="15509"/>
                    <a:pt x="1" y="15632"/>
                  </a:cubicBezTo>
                  <a:lnTo>
                    <a:pt x="1" y="37689"/>
                  </a:lnTo>
                  <a:cubicBezTo>
                    <a:pt x="1" y="37771"/>
                    <a:pt x="41" y="37893"/>
                    <a:pt x="123" y="37934"/>
                  </a:cubicBezTo>
                  <a:cubicBezTo>
                    <a:pt x="164" y="38015"/>
                    <a:pt x="245" y="38056"/>
                    <a:pt x="367" y="38056"/>
                  </a:cubicBezTo>
                  <a:lnTo>
                    <a:pt x="19332" y="38056"/>
                  </a:lnTo>
                  <a:cubicBezTo>
                    <a:pt x="19413" y="38056"/>
                    <a:pt x="19495" y="38015"/>
                    <a:pt x="19576" y="37934"/>
                  </a:cubicBezTo>
                  <a:cubicBezTo>
                    <a:pt x="19617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54" y="45"/>
                  </a:cubicBezTo>
                  <a:cubicBezTo>
                    <a:pt x="19407" y="13"/>
                    <a:pt x="19361" y="0"/>
                    <a:pt x="19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0" name="Google Shape;3290;p1"/>
            <p:cNvSpPr/>
            <p:nvPr/>
          </p:nvSpPr>
          <p:spPr>
            <a:xfrm>
              <a:off x="1398675" y="4437050"/>
              <a:ext cx="5067825" cy="567750"/>
            </a:xfrm>
            <a:custGeom>
              <a:rect b="b" l="l" r="r" t="t"/>
              <a:pathLst>
                <a:path extrusionOk="0" h="22710" w="202713">
                  <a:moveTo>
                    <a:pt x="202713" y="0"/>
                  </a:moveTo>
                  <a:lnTo>
                    <a:pt x="0" y="21285"/>
                  </a:lnTo>
                  <a:lnTo>
                    <a:pt x="82" y="22709"/>
                  </a:lnTo>
                  <a:lnTo>
                    <a:pt x="175039" y="22709"/>
                  </a:lnTo>
                  <a:lnTo>
                    <a:pt x="202713" y="1425"/>
                  </a:lnTo>
                  <a:lnTo>
                    <a:pt x="2027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1" name="Google Shape;3291;p1"/>
            <p:cNvSpPr/>
            <p:nvPr/>
          </p:nvSpPr>
          <p:spPr>
            <a:xfrm>
              <a:off x="1390525" y="4428500"/>
              <a:ext cx="5084125" cy="584450"/>
            </a:xfrm>
            <a:custGeom>
              <a:rect b="b" l="l" r="r" t="t"/>
              <a:pathLst>
                <a:path extrusionOk="0" h="23378" w="203365">
                  <a:moveTo>
                    <a:pt x="202713" y="709"/>
                  </a:moveTo>
                  <a:lnTo>
                    <a:pt x="202713" y="1604"/>
                  </a:lnTo>
                  <a:lnTo>
                    <a:pt x="175214" y="22726"/>
                  </a:lnTo>
                  <a:lnTo>
                    <a:pt x="733" y="22726"/>
                  </a:lnTo>
                  <a:lnTo>
                    <a:pt x="693" y="21912"/>
                  </a:lnTo>
                  <a:lnTo>
                    <a:pt x="202713" y="709"/>
                  </a:lnTo>
                  <a:close/>
                  <a:moveTo>
                    <a:pt x="203071" y="1"/>
                  </a:moveTo>
                  <a:cubicBezTo>
                    <a:pt x="203044" y="1"/>
                    <a:pt x="203020" y="6"/>
                    <a:pt x="202998" y="17"/>
                  </a:cubicBezTo>
                  <a:lnTo>
                    <a:pt x="286" y="21261"/>
                  </a:lnTo>
                  <a:cubicBezTo>
                    <a:pt x="123" y="21302"/>
                    <a:pt x="1" y="21464"/>
                    <a:pt x="1" y="21627"/>
                  </a:cubicBezTo>
                  <a:lnTo>
                    <a:pt x="82" y="23051"/>
                  </a:lnTo>
                  <a:cubicBezTo>
                    <a:pt x="82" y="23255"/>
                    <a:pt x="204" y="23377"/>
                    <a:pt x="408" y="23377"/>
                  </a:cubicBezTo>
                  <a:lnTo>
                    <a:pt x="175365" y="23377"/>
                  </a:lnTo>
                  <a:cubicBezTo>
                    <a:pt x="175446" y="23377"/>
                    <a:pt x="175527" y="23377"/>
                    <a:pt x="175568" y="23296"/>
                  </a:cubicBezTo>
                  <a:lnTo>
                    <a:pt x="203242" y="2052"/>
                  </a:lnTo>
                  <a:cubicBezTo>
                    <a:pt x="203323" y="1970"/>
                    <a:pt x="203364" y="1889"/>
                    <a:pt x="203364" y="1767"/>
                  </a:cubicBezTo>
                  <a:lnTo>
                    <a:pt x="203364" y="342"/>
                  </a:lnTo>
                  <a:cubicBezTo>
                    <a:pt x="203364" y="220"/>
                    <a:pt x="203323" y="139"/>
                    <a:pt x="203283" y="98"/>
                  </a:cubicBezTo>
                  <a:cubicBezTo>
                    <a:pt x="203223" y="39"/>
                    <a:pt x="203142" y="1"/>
                    <a:pt x="203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2" name="Google Shape;3292;p1"/>
            <p:cNvSpPr/>
            <p:nvPr/>
          </p:nvSpPr>
          <p:spPr>
            <a:xfrm>
              <a:off x="1400700" y="4437050"/>
              <a:ext cx="5065800" cy="531125"/>
            </a:xfrm>
            <a:custGeom>
              <a:rect b="b" l="l" r="r" t="t"/>
              <a:pathLst>
                <a:path extrusionOk="0" h="21245" w="202632">
                  <a:moveTo>
                    <a:pt x="44157" y="0"/>
                  </a:moveTo>
                  <a:lnTo>
                    <a:pt x="1" y="21244"/>
                  </a:lnTo>
                  <a:lnTo>
                    <a:pt x="174958" y="21244"/>
                  </a:lnTo>
                  <a:lnTo>
                    <a:pt x="202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3" name="Google Shape;3293;p1"/>
            <p:cNvSpPr/>
            <p:nvPr/>
          </p:nvSpPr>
          <p:spPr>
            <a:xfrm>
              <a:off x="1391550" y="4427900"/>
              <a:ext cx="5084100" cy="549425"/>
            </a:xfrm>
            <a:custGeom>
              <a:rect b="b" l="l" r="r" t="t"/>
              <a:pathLst>
                <a:path extrusionOk="0" h="21977" w="203364">
                  <a:moveTo>
                    <a:pt x="201980" y="692"/>
                  </a:moveTo>
                  <a:lnTo>
                    <a:pt x="175226" y="21285"/>
                  </a:lnTo>
                  <a:lnTo>
                    <a:pt x="1832" y="21285"/>
                  </a:lnTo>
                  <a:lnTo>
                    <a:pt x="44564" y="692"/>
                  </a:lnTo>
                  <a:close/>
                  <a:moveTo>
                    <a:pt x="44523" y="0"/>
                  </a:moveTo>
                  <a:lnTo>
                    <a:pt x="44360" y="41"/>
                  </a:lnTo>
                  <a:lnTo>
                    <a:pt x="204" y="21326"/>
                  </a:lnTo>
                  <a:cubicBezTo>
                    <a:pt x="82" y="21407"/>
                    <a:pt x="1" y="21570"/>
                    <a:pt x="41" y="21692"/>
                  </a:cubicBezTo>
                  <a:cubicBezTo>
                    <a:pt x="82" y="21855"/>
                    <a:pt x="204" y="21977"/>
                    <a:pt x="367" y="21977"/>
                  </a:cubicBezTo>
                  <a:lnTo>
                    <a:pt x="175324" y="21977"/>
                  </a:lnTo>
                  <a:cubicBezTo>
                    <a:pt x="175405" y="21977"/>
                    <a:pt x="175486" y="21936"/>
                    <a:pt x="175527" y="21895"/>
                  </a:cubicBezTo>
                  <a:lnTo>
                    <a:pt x="203201" y="611"/>
                  </a:lnTo>
                  <a:cubicBezTo>
                    <a:pt x="203323" y="529"/>
                    <a:pt x="203364" y="407"/>
                    <a:pt x="203323" y="244"/>
                  </a:cubicBezTo>
                  <a:cubicBezTo>
                    <a:pt x="203282" y="122"/>
                    <a:pt x="203160" y="0"/>
                    <a:pt x="202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4" name="Google Shape;3294;p1"/>
            <p:cNvSpPr/>
            <p:nvPr/>
          </p:nvSpPr>
          <p:spPr>
            <a:xfrm>
              <a:off x="5056325" y="4664950"/>
              <a:ext cx="755975" cy="213700"/>
            </a:xfrm>
            <a:custGeom>
              <a:rect b="b" l="l" r="r" t="t"/>
              <a:pathLst>
                <a:path extrusionOk="0" h="8548" w="30239">
                  <a:moveTo>
                    <a:pt x="10704" y="1"/>
                  </a:moveTo>
                  <a:lnTo>
                    <a:pt x="0" y="8547"/>
                  </a:lnTo>
                  <a:lnTo>
                    <a:pt x="18558" y="8547"/>
                  </a:lnTo>
                  <a:lnTo>
                    <a:pt x="30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5" name="Google Shape;3295;p1"/>
            <p:cNvSpPr/>
            <p:nvPr/>
          </p:nvSpPr>
          <p:spPr>
            <a:xfrm>
              <a:off x="5047175" y="4656825"/>
              <a:ext cx="774275" cy="230975"/>
            </a:xfrm>
            <a:custGeom>
              <a:rect b="b" l="l" r="r" t="t"/>
              <a:pathLst>
                <a:path extrusionOk="0" h="9239" w="30971">
                  <a:moveTo>
                    <a:pt x="29546" y="651"/>
                  </a:moveTo>
                  <a:lnTo>
                    <a:pt x="18831" y="8546"/>
                  </a:lnTo>
                  <a:lnTo>
                    <a:pt x="1343" y="8546"/>
                  </a:lnTo>
                  <a:lnTo>
                    <a:pt x="11192" y="651"/>
                  </a:lnTo>
                  <a:close/>
                  <a:moveTo>
                    <a:pt x="11070" y="0"/>
                  </a:moveTo>
                  <a:cubicBezTo>
                    <a:pt x="10988" y="0"/>
                    <a:pt x="10907" y="0"/>
                    <a:pt x="10866" y="41"/>
                  </a:cubicBezTo>
                  <a:lnTo>
                    <a:pt x="163" y="8628"/>
                  </a:lnTo>
                  <a:cubicBezTo>
                    <a:pt x="41" y="8709"/>
                    <a:pt x="0" y="8872"/>
                    <a:pt x="82" y="8994"/>
                  </a:cubicBezTo>
                  <a:cubicBezTo>
                    <a:pt x="122" y="9116"/>
                    <a:pt x="244" y="9238"/>
                    <a:pt x="366" y="9238"/>
                  </a:cubicBezTo>
                  <a:lnTo>
                    <a:pt x="18924" y="9238"/>
                  </a:lnTo>
                  <a:cubicBezTo>
                    <a:pt x="18965" y="9238"/>
                    <a:pt x="19046" y="9198"/>
                    <a:pt x="19128" y="9157"/>
                  </a:cubicBezTo>
                  <a:lnTo>
                    <a:pt x="30808" y="611"/>
                  </a:lnTo>
                  <a:cubicBezTo>
                    <a:pt x="30889" y="529"/>
                    <a:pt x="30971" y="366"/>
                    <a:pt x="30889" y="204"/>
                  </a:cubicBezTo>
                  <a:cubicBezTo>
                    <a:pt x="30849" y="81"/>
                    <a:pt x="30726" y="0"/>
                    <a:pt x="30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6" name="Google Shape;3296;p1"/>
            <p:cNvSpPr/>
            <p:nvPr/>
          </p:nvSpPr>
          <p:spPr>
            <a:xfrm>
              <a:off x="5774625" y="4437050"/>
              <a:ext cx="691875" cy="567750"/>
            </a:xfrm>
            <a:custGeom>
              <a:rect b="b" l="l" r="r" t="t"/>
              <a:pathLst>
                <a:path extrusionOk="0" h="22710" w="27675">
                  <a:moveTo>
                    <a:pt x="27675" y="0"/>
                  </a:moveTo>
                  <a:lnTo>
                    <a:pt x="1" y="21244"/>
                  </a:lnTo>
                  <a:lnTo>
                    <a:pt x="1" y="22709"/>
                  </a:lnTo>
                  <a:lnTo>
                    <a:pt x="27675" y="1425"/>
                  </a:lnTo>
                  <a:lnTo>
                    <a:pt x="276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7" name="Google Shape;3297;p1"/>
            <p:cNvSpPr/>
            <p:nvPr/>
          </p:nvSpPr>
          <p:spPr>
            <a:xfrm>
              <a:off x="5766475" y="4428250"/>
              <a:ext cx="708175" cy="584775"/>
            </a:xfrm>
            <a:custGeom>
              <a:rect b="b" l="l" r="r" t="t"/>
              <a:pathLst>
                <a:path extrusionOk="0" h="23391" w="28327">
                  <a:moveTo>
                    <a:pt x="27675" y="1044"/>
                  </a:moveTo>
                  <a:lnTo>
                    <a:pt x="27675" y="1614"/>
                  </a:lnTo>
                  <a:lnTo>
                    <a:pt x="652" y="22370"/>
                  </a:lnTo>
                  <a:lnTo>
                    <a:pt x="652" y="22370"/>
                  </a:lnTo>
                  <a:lnTo>
                    <a:pt x="652" y="21800"/>
                  </a:lnTo>
                  <a:lnTo>
                    <a:pt x="27675" y="1044"/>
                  </a:lnTo>
                  <a:close/>
                  <a:moveTo>
                    <a:pt x="27999" y="0"/>
                  </a:moveTo>
                  <a:cubicBezTo>
                    <a:pt x="27920" y="0"/>
                    <a:pt x="27845" y="20"/>
                    <a:pt x="27797" y="68"/>
                  </a:cubicBezTo>
                  <a:lnTo>
                    <a:pt x="123" y="21352"/>
                  </a:lnTo>
                  <a:cubicBezTo>
                    <a:pt x="42" y="21393"/>
                    <a:pt x="1" y="21515"/>
                    <a:pt x="1" y="21596"/>
                  </a:cubicBezTo>
                  <a:lnTo>
                    <a:pt x="1" y="23061"/>
                  </a:lnTo>
                  <a:cubicBezTo>
                    <a:pt x="1" y="23184"/>
                    <a:pt x="82" y="23306"/>
                    <a:pt x="164" y="23346"/>
                  </a:cubicBezTo>
                  <a:cubicBezTo>
                    <a:pt x="210" y="23377"/>
                    <a:pt x="263" y="23391"/>
                    <a:pt x="315" y="23391"/>
                  </a:cubicBezTo>
                  <a:cubicBezTo>
                    <a:pt x="398" y="23391"/>
                    <a:pt x="480" y="23356"/>
                    <a:pt x="530" y="23306"/>
                  </a:cubicBezTo>
                  <a:lnTo>
                    <a:pt x="28204" y="2062"/>
                  </a:lnTo>
                  <a:cubicBezTo>
                    <a:pt x="28285" y="1980"/>
                    <a:pt x="28326" y="1899"/>
                    <a:pt x="28326" y="1777"/>
                  </a:cubicBezTo>
                  <a:lnTo>
                    <a:pt x="28326" y="352"/>
                  </a:lnTo>
                  <a:cubicBezTo>
                    <a:pt x="28326" y="230"/>
                    <a:pt x="28245" y="108"/>
                    <a:pt x="28163" y="27"/>
                  </a:cubicBezTo>
                  <a:cubicBezTo>
                    <a:pt x="28113" y="10"/>
                    <a:pt x="28055" y="0"/>
                    <a:pt x="279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8" name="Google Shape;3298;p1"/>
            <p:cNvSpPr/>
            <p:nvPr/>
          </p:nvSpPr>
          <p:spPr>
            <a:xfrm>
              <a:off x="5189600" y="4452300"/>
              <a:ext cx="914700" cy="283675"/>
            </a:xfrm>
            <a:custGeom>
              <a:rect b="b" l="l" r="r" t="t"/>
              <a:pathLst>
                <a:path extrusionOk="0" h="11347" w="36588">
                  <a:moveTo>
                    <a:pt x="33128" y="1"/>
                  </a:moveTo>
                  <a:cubicBezTo>
                    <a:pt x="32599" y="1"/>
                    <a:pt x="32274" y="42"/>
                    <a:pt x="32233" y="42"/>
                  </a:cubicBezTo>
                  <a:lnTo>
                    <a:pt x="367" y="42"/>
                  </a:lnTo>
                  <a:cubicBezTo>
                    <a:pt x="164" y="42"/>
                    <a:pt x="1" y="204"/>
                    <a:pt x="1" y="367"/>
                  </a:cubicBezTo>
                  <a:cubicBezTo>
                    <a:pt x="1" y="571"/>
                    <a:pt x="164" y="733"/>
                    <a:pt x="367" y="733"/>
                  </a:cubicBezTo>
                  <a:lnTo>
                    <a:pt x="32274" y="733"/>
                  </a:lnTo>
                  <a:lnTo>
                    <a:pt x="32314" y="693"/>
                  </a:lnTo>
                  <a:lnTo>
                    <a:pt x="33128" y="693"/>
                  </a:lnTo>
                  <a:cubicBezTo>
                    <a:pt x="33698" y="693"/>
                    <a:pt x="34430" y="733"/>
                    <a:pt x="35000" y="896"/>
                  </a:cubicBezTo>
                  <a:cubicBezTo>
                    <a:pt x="35285" y="1018"/>
                    <a:pt x="35529" y="1140"/>
                    <a:pt x="35692" y="1263"/>
                  </a:cubicBezTo>
                  <a:cubicBezTo>
                    <a:pt x="35814" y="1385"/>
                    <a:pt x="35896" y="1547"/>
                    <a:pt x="35896" y="1751"/>
                  </a:cubicBezTo>
                  <a:cubicBezTo>
                    <a:pt x="35896" y="1873"/>
                    <a:pt x="35855" y="1995"/>
                    <a:pt x="35814" y="2158"/>
                  </a:cubicBezTo>
                  <a:cubicBezTo>
                    <a:pt x="35611" y="2687"/>
                    <a:pt x="35285" y="3053"/>
                    <a:pt x="34675" y="3379"/>
                  </a:cubicBezTo>
                  <a:cubicBezTo>
                    <a:pt x="33739" y="3867"/>
                    <a:pt x="32274" y="4193"/>
                    <a:pt x="30198" y="4356"/>
                  </a:cubicBezTo>
                  <a:cubicBezTo>
                    <a:pt x="28082" y="4559"/>
                    <a:pt x="25355" y="4640"/>
                    <a:pt x="21936" y="4762"/>
                  </a:cubicBezTo>
                  <a:cubicBezTo>
                    <a:pt x="17256" y="4925"/>
                    <a:pt x="14326" y="6431"/>
                    <a:pt x="12535" y="7896"/>
                  </a:cubicBezTo>
                  <a:cubicBezTo>
                    <a:pt x="10745" y="9402"/>
                    <a:pt x="10094" y="10867"/>
                    <a:pt x="10094" y="10867"/>
                  </a:cubicBezTo>
                  <a:cubicBezTo>
                    <a:pt x="10012" y="11071"/>
                    <a:pt x="10094" y="11274"/>
                    <a:pt x="10256" y="11315"/>
                  </a:cubicBezTo>
                  <a:cubicBezTo>
                    <a:pt x="10311" y="11337"/>
                    <a:pt x="10365" y="11347"/>
                    <a:pt x="10417" y="11347"/>
                  </a:cubicBezTo>
                  <a:cubicBezTo>
                    <a:pt x="10557" y="11347"/>
                    <a:pt x="10674" y="11271"/>
                    <a:pt x="10704" y="11152"/>
                  </a:cubicBezTo>
                  <a:cubicBezTo>
                    <a:pt x="10785" y="11030"/>
                    <a:pt x="11396" y="9646"/>
                    <a:pt x="13105" y="8303"/>
                  </a:cubicBezTo>
                  <a:cubicBezTo>
                    <a:pt x="14814" y="6960"/>
                    <a:pt x="17582" y="5576"/>
                    <a:pt x="21936" y="5454"/>
                  </a:cubicBezTo>
                  <a:cubicBezTo>
                    <a:pt x="26535" y="5292"/>
                    <a:pt x="29872" y="5169"/>
                    <a:pt x="32192" y="4803"/>
                  </a:cubicBezTo>
                  <a:cubicBezTo>
                    <a:pt x="33372" y="4640"/>
                    <a:pt x="34268" y="4356"/>
                    <a:pt x="35000" y="3989"/>
                  </a:cubicBezTo>
                  <a:cubicBezTo>
                    <a:pt x="35692" y="3623"/>
                    <a:pt x="36180" y="3094"/>
                    <a:pt x="36425" y="2402"/>
                  </a:cubicBezTo>
                  <a:cubicBezTo>
                    <a:pt x="36547" y="2199"/>
                    <a:pt x="36587" y="1954"/>
                    <a:pt x="36587" y="1751"/>
                  </a:cubicBezTo>
                  <a:cubicBezTo>
                    <a:pt x="36587" y="1344"/>
                    <a:pt x="36384" y="1018"/>
                    <a:pt x="36140" y="774"/>
                  </a:cubicBezTo>
                  <a:cubicBezTo>
                    <a:pt x="35773" y="408"/>
                    <a:pt x="35244" y="245"/>
                    <a:pt x="34675" y="123"/>
                  </a:cubicBezTo>
                  <a:cubicBezTo>
                    <a:pt x="34146" y="42"/>
                    <a:pt x="33576" y="1"/>
                    <a:pt x="33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9" name="Google Shape;3299;p1"/>
            <p:cNvSpPr/>
            <p:nvPr/>
          </p:nvSpPr>
          <p:spPr>
            <a:xfrm>
              <a:off x="5292375" y="4676900"/>
              <a:ext cx="262500" cy="176300"/>
            </a:xfrm>
            <a:custGeom>
              <a:rect b="b" l="l" r="r" t="t"/>
              <a:pathLst>
                <a:path extrusionOk="0" h="7052" w="10500">
                  <a:moveTo>
                    <a:pt x="6975" y="1"/>
                  </a:moveTo>
                  <a:cubicBezTo>
                    <a:pt x="5952" y="1"/>
                    <a:pt x="4660" y="133"/>
                    <a:pt x="3581" y="662"/>
                  </a:cubicBezTo>
                  <a:cubicBezTo>
                    <a:pt x="2279" y="1354"/>
                    <a:pt x="1058" y="3714"/>
                    <a:pt x="366" y="5342"/>
                  </a:cubicBezTo>
                  <a:cubicBezTo>
                    <a:pt x="0" y="6156"/>
                    <a:pt x="611" y="7052"/>
                    <a:pt x="1506" y="7052"/>
                  </a:cubicBezTo>
                  <a:lnTo>
                    <a:pt x="5535" y="7052"/>
                  </a:lnTo>
                  <a:cubicBezTo>
                    <a:pt x="5861" y="7052"/>
                    <a:pt x="6227" y="6930"/>
                    <a:pt x="6430" y="6645"/>
                  </a:cubicBezTo>
                  <a:lnTo>
                    <a:pt x="10500" y="2087"/>
                  </a:lnTo>
                  <a:cubicBezTo>
                    <a:pt x="10500" y="2087"/>
                    <a:pt x="10337" y="337"/>
                    <a:pt x="8750" y="133"/>
                  </a:cubicBezTo>
                  <a:cubicBezTo>
                    <a:pt x="8750" y="133"/>
                    <a:pt x="7997" y="1"/>
                    <a:pt x="6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0" name="Google Shape;3300;p1"/>
            <p:cNvSpPr/>
            <p:nvPr/>
          </p:nvSpPr>
          <p:spPr>
            <a:xfrm>
              <a:off x="5442950" y="4707275"/>
              <a:ext cx="72250" cy="119475"/>
            </a:xfrm>
            <a:custGeom>
              <a:rect b="b" l="l" r="r" t="t"/>
              <a:pathLst>
                <a:path extrusionOk="0" h="4779" w="2890">
                  <a:moveTo>
                    <a:pt x="2677" y="1"/>
                  </a:moveTo>
                  <a:cubicBezTo>
                    <a:pt x="2651" y="1"/>
                    <a:pt x="2627" y="6"/>
                    <a:pt x="2605" y="17"/>
                  </a:cubicBezTo>
                  <a:cubicBezTo>
                    <a:pt x="244" y="1360"/>
                    <a:pt x="0" y="3435"/>
                    <a:pt x="0" y="4249"/>
                  </a:cubicBezTo>
                  <a:cubicBezTo>
                    <a:pt x="0" y="4494"/>
                    <a:pt x="0" y="4616"/>
                    <a:pt x="0" y="4616"/>
                  </a:cubicBezTo>
                  <a:cubicBezTo>
                    <a:pt x="41" y="4738"/>
                    <a:pt x="122" y="4778"/>
                    <a:pt x="204" y="4778"/>
                  </a:cubicBezTo>
                  <a:cubicBezTo>
                    <a:pt x="285" y="4738"/>
                    <a:pt x="367" y="4656"/>
                    <a:pt x="367" y="4575"/>
                  </a:cubicBezTo>
                  <a:lnTo>
                    <a:pt x="326" y="4494"/>
                  </a:lnTo>
                  <a:cubicBezTo>
                    <a:pt x="326" y="4453"/>
                    <a:pt x="326" y="4372"/>
                    <a:pt x="326" y="4249"/>
                  </a:cubicBezTo>
                  <a:cubicBezTo>
                    <a:pt x="326" y="3476"/>
                    <a:pt x="570" y="1563"/>
                    <a:pt x="2768" y="302"/>
                  </a:cubicBezTo>
                  <a:cubicBezTo>
                    <a:pt x="2849" y="261"/>
                    <a:pt x="2890" y="180"/>
                    <a:pt x="2849" y="98"/>
                  </a:cubicBezTo>
                  <a:cubicBezTo>
                    <a:pt x="2819" y="39"/>
                    <a:pt x="2746" y="1"/>
                    <a:pt x="26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1" name="Google Shape;3301;p1"/>
            <p:cNvSpPr/>
            <p:nvPr/>
          </p:nvSpPr>
          <p:spPr>
            <a:xfrm>
              <a:off x="3283975" y="4592725"/>
              <a:ext cx="2022650" cy="316425"/>
            </a:xfrm>
            <a:custGeom>
              <a:rect b="b" l="l" r="r" t="t"/>
              <a:pathLst>
                <a:path extrusionOk="0" h="12657" w="80906">
                  <a:moveTo>
                    <a:pt x="15831" y="0"/>
                  </a:moveTo>
                  <a:lnTo>
                    <a:pt x="0" y="12657"/>
                  </a:lnTo>
                  <a:lnTo>
                    <a:pt x="65075" y="12657"/>
                  </a:lnTo>
                  <a:lnTo>
                    <a:pt x="80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2" name="Google Shape;3302;p1"/>
            <p:cNvSpPr/>
            <p:nvPr/>
          </p:nvSpPr>
          <p:spPr>
            <a:xfrm>
              <a:off x="3274800" y="4584575"/>
              <a:ext cx="2041000" cy="332725"/>
            </a:xfrm>
            <a:custGeom>
              <a:rect b="b" l="l" r="r" t="t"/>
              <a:pathLst>
                <a:path extrusionOk="0" h="13309" w="81640">
                  <a:moveTo>
                    <a:pt x="80296" y="692"/>
                  </a:moveTo>
                  <a:lnTo>
                    <a:pt x="65340" y="12617"/>
                  </a:lnTo>
                  <a:lnTo>
                    <a:pt x="1344" y="12617"/>
                  </a:lnTo>
                  <a:lnTo>
                    <a:pt x="16320" y="692"/>
                  </a:lnTo>
                  <a:close/>
                  <a:moveTo>
                    <a:pt x="16198" y="1"/>
                  </a:moveTo>
                  <a:cubicBezTo>
                    <a:pt x="16117" y="1"/>
                    <a:pt x="16035" y="41"/>
                    <a:pt x="15995" y="82"/>
                  </a:cubicBezTo>
                  <a:lnTo>
                    <a:pt x="164" y="12698"/>
                  </a:lnTo>
                  <a:cubicBezTo>
                    <a:pt x="42" y="12779"/>
                    <a:pt x="1" y="12942"/>
                    <a:pt x="42" y="13064"/>
                  </a:cubicBezTo>
                  <a:cubicBezTo>
                    <a:pt x="82" y="13227"/>
                    <a:pt x="204" y="13309"/>
                    <a:pt x="367" y="13309"/>
                  </a:cubicBezTo>
                  <a:lnTo>
                    <a:pt x="65442" y="13309"/>
                  </a:lnTo>
                  <a:cubicBezTo>
                    <a:pt x="65523" y="13309"/>
                    <a:pt x="65605" y="13268"/>
                    <a:pt x="65645" y="13227"/>
                  </a:cubicBezTo>
                  <a:lnTo>
                    <a:pt x="81476" y="611"/>
                  </a:lnTo>
                  <a:cubicBezTo>
                    <a:pt x="81598" y="530"/>
                    <a:pt x="81639" y="367"/>
                    <a:pt x="81598" y="245"/>
                  </a:cubicBezTo>
                  <a:cubicBezTo>
                    <a:pt x="81558" y="82"/>
                    <a:pt x="81436" y="1"/>
                    <a:pt x="81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3" name="Google Shape;3303;p1"/>
            <p:cNvSpPr/>
            <p:nvPr/>
          </p:nvSpPr>
          <p:spPr>
            <a:xfrm>
              <a:off x="4902700" y="4584475"/>
              <a:ext cx="413100" cy="352825"/>
            </a:xfrm>
            <a:custGeom>
              <a:rect b="b" l="l" r="r" t="t"/>
              <a:pathLst>
                <a:path extrusionOk="0" h="14113" w="16524">
                  <a:moveTo>
                    <a:pt x="16180" y="1"/>
                  </a:moveTo>
                  <a:cubicBezTo>
                    <a:pt x="16104" y="1"/>
                    <a:pt x="16029" y="36"/>
                    <a:pt x="15953" y="86"/>
                  </a:cubicBezTo>
                  <a:lnTo>
                    <a:pt x="122" y="12702"/>
                  </a:lnTo>
                  <a:cubicBezTo>
                    <a:pt x="41" y="12783"/>
                    <a:pt x="0" y="12865"/>
                    <a:pt x="0" y="12987"/>
                  </a:cubicBezTo>
                  <a:lnTo>
                    <a:pt x="0" y="13760"/>
                  </a:lnTo>
                  <a:cubicBezTo>
                    <a:pt x="0" y="13882"/>
                    <a:pt x="82" y="14004"/>
                    <a:pt x="204" y="14086"/>
                  </a:cubicBezTo>
                  <a:cubicBezTo>
                    <a:pt x="254" y="14103"/>
                    <a:pt x="305" y="14113"/>
                    <a:pt x="352" y="14113"/>
                  </a:cubicBezTo>
                  <a:cubicBezTo>
                    <a:pt x="420" y="14113"/>
                    <a:pt x="482" y="14093"/>
                    <a:pt x="529" y="14045"/>
                  </a:cubicBezTo>
                  <a:lnTo>
                    <a:pt x="16360" y="1388"/>
                  </a:lnTo>
                  <a:cubicBezTo>
                    <a:pt x="16442" y="1348"/>
                    <a:pt x="16523" y="1225"/>
                    <a:pt x="16523" y="1144"/>
                  </a:cubicBezTo>
                  <a:lnTo>
                    <a:pt x="16523" y="330"/>
                  </a:lnTo>
                  <a:cubicBezTo>
                    <a:pt x="16523" y="208"/>
                    <a:pt x="16442" y="86"/>
                    <a:pt x="16320" y="45"/>
                  </a:cubicBezTo>
                  <a:cubicBezTo>
                    <a:pt x="16273" y="14"/>
                    <a:pt x="16226" y="1"/>
                    <a:pt x="16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4" name="Google Shape;3304;p1"/>
            <p:cNvSpPr/>
            <p:nvPr/>
          </p:nvSpPr>
          <p:spPr>
            <a:xfrm>
              <a:off x="3283975" y="4909125"/>
              <a:ext cx="1626875" cy="19375"/>
            </a:xfrm>
            <a:custGeom>
              <a:rect b="b" l="l" r="r" t="t"/>
              <a:pathLst>
                <a:path extrusionOk="0" h="775" w="65075">
                  <a:moveTo>
                    <a:pt x="0" y="1"/>
                  </a:moveTo>
                  <a:lnTo>
                    <a:pt x="0" y="774"/>
                  </a:lnTo>
                  <a:lnTo>
                    <a:pt x="65075" y="774"/>
                  </a:lnTo>
                  <a:lnTo>
                    <a:pt x="650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5" name="Google Shape;3305;p1"/>
            <p:cNvSpPr/>
            <p:nvPr/>
          </p:nvSpPr>
          <p:spPr>
            <a:xfrm>
              <a:off x="3274800" y="4899975"/>
              <a:ext cx="1645225" cy="37675"/>
            </a:xfrm>
            <a:custGeom>
              <a:rect b="b" l="l" r="r" t="t"/>
              <a:pathLst>
                <a:path extrusionOk="0" h="1507" w="65809">
                  <a:moveTo>
                    <a:pt x="65116" y="693"/>
                  </a:moveTo>
                  <a:lnTo>
                    <a:pt x="65116" y="815"/>
                  </a:lnTo>
                  <a:lnTo>
                    <a:pt x="693" y="81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4" y="41"/>
                    <a:pt x="123" y="123"/>
                  </a:cubicBezTo>
                  <a:cubicBezTo>
                    <a:pt x="42" y="163"/>
                    <a:pt x="1" y="286"/>
                    <a:pt x="1" y="367"/>
                  </a:cubicBezTo>
                  <a:lnTo>
                    <a:pt x="1" y="1140"/>
                  </a:lnTo>
                  <a:cubicBezTo>
                    <a:pt x="1" y="1222"/>
                    <a:pt x="42" y="1344"/>
                    <a:pt x="123" y="1384"/>
                  </a:cubicBezTo>
                  <a:cubicBezTo>
                    <a:pt x="164" y="1466"/>
                    <a:pt x="286" y="1506"/>
                    <a:pt x="367" y="1506"/>
                  </a:cubicBezTo>
                  <a:lnTo>
                    <a:pt x="65442" y="1506"/>
                  </a:lnTo>
                  <a:cubicBezTo>
                    <a:pt x="65523" y="1506"/>
                    <a:pt x="65645" y="1466"/>
                    <a:pt x="65686" y="1384"/>
                  </a:cubicBezTo>
                  <a:cubicBezTo>
                    <a:pt x="65767" y="1344"/>
                    <a:pt x="65808" y="1222"/>
                    <a:pt x="65808" y="1140"/>
                  </a:cubicBezTo>
                  <a:lnTo>
                    <a:pt x="65808" y="367"/>
                  </a:lnTo>
                  <a:cubicBezTo>
                    <a:pt x="65808" y="286"/>
                    <a:pt x="65767" y="163"/>
                    <a:pt x="65686" y="123"/>
                  </a:cubicBezTo>
                  <a:cubicBezTo>
                    <a:pt x="65645" y="41"/>
                    <a:pt x="65523" y="1"/>
                    <a:pt x="65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6" name="Google Shape;3306;p1"/>
            <p:cNvSpPr/>
            <p:nvPr/>
          </p:nvSpPr>
          <p:spPr>
            <a:xfrm>
              <a:off x="375300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7" name="Google Shape;3307;p1"/>
            <p:cNvSpPr/>
            <p:nvPr/>
          </p:nvSpPr>
          <p:spPr>
            <a:xfrm>
              <a:off x="386085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8" name="Google Shape;3308;p1"/>
            <p:cNvSpPr/>
            <p:nvPr/>
          </p:nvSpPr>
          <p:spPr>
            <a:xfrm>
              <a:off x="364515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9" name="Google Shape;3309;p1"/>
            <p:cNvSpPr/>
            <p:nvPr/>
          </p:nvSpPr>
          <p:spPr>
            <a:xfrm>
              <a:off x="3698050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45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0" name="Google Shape;3310;p1"/>
            <p:cNvSpPr/>
            <p:nvPr/>
          </p:nvSpPr>
          <p:spPr>
            <a:xfrm>
              <a:off x="3857800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1" name="Google Shape;3311;p1"/>
            <p:cNvSpPr/>
            <p:nvPr/>
          </p:nvSpPr>
          <p:spPr>
            <a:xfrm>
              <a:off x="3749950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05" y="692"/>
                  </a:moveTo>
                  <a:lnTo>
                    <a:pt x="4558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2" name="Google Shape;3312;p1"/>
            <p:cNvSpPr/>
            <p:nvPr/>
          </p:nvSpPr>
          <p:spPr>
            <a:xfrm>
              <a:off x="3967675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3" name="Google Shape;3313;p1"/>
            <p:cNvSpPr/>
            <p:nvPr/>
          </p:nvSpPr>
          <p:spPr>
            <a:xfrm>
              <a:off x="4504875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4" name="Google Shape;3314;p1"/>
            <p:cNvSpPr/>
            <p:nvPr/>
          </p:nvSpPr>
          <p:spPr>
            <a:xfrm>
              <a:off x="3964625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7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5" name="Google Shape;3315;p1"/>
            <p:cNvSpPr/>
            <p:nvPr/>
          </p:nvSpPr>
          <p:spPr>
            <a:xfrm>
              <a:off x="4075525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6" name="Google Shape;3316;p1"/>
            <p:cNvSpPr/>
            <p:nvPr/>
          </p:nvSpPr>
          <p:spPr>
            <a:xfrm>
              <a:off x="471955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59" y="1710"/>
                  </a:lnTo>
                  <a:lnTo>
                    <a:pt x="1359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7" name="Google Shape;3317;p1"/>
            <p:cNvSpPr/>
            <p:nvPr/>
          </p:nvSpPr>
          <p:spPr>
            <a:xfrm>
              <a:off x="4772450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59" y="1669"/>
                  </a:lnTo>
                  <a:lnTo>
                    <a:pt x="1338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8" name="Google Shape;3318;p1"/>
            <p:cNvSpPr/>
            <p:nvPr/>
          </p:nvSpPr>
          <p:spPr>
            <a:xfrm>
              <a:off x="4612725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59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8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9" name="Google Shape;3319;p1"/>
            <p:cNvSpPr/>
            <p:nvPr/>
          </p:nvSpPr>
          <p:spPr>
            <a:xfrm>
              <a:off x="439805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0" name="Google Shape;3320;p1"/>
            <p:cNvSpPr/>
            <p:nvPr/>
          </p:nvSpPr>
          <p:spPr>
            <a:xfrm>
              <a:off x="418235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1" name="Google Shape;3321;p1"/>
            <p:cNvSpPr/>
            <p:nvPr/>
          </p:nvSpPr>
          <p:spPr>
            <a:xfrm>
              <a:off x="429020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8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2" name="Google Shape;3322;p1"/>
            <p:cNvSpPr/>
            <p:nvPr/>
          </p:nvSpPr>
          <p:spPr>
            <a:xfrm>
              <a:off x="4395000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3" name="Google Shape;3323;p1"/>
            <p:cNvSpPr/>
            <p:nvPr/>
          </p:nvSpPr>
          <p:spPr>
            <a:xfrm>
              <a:off x="4557775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4" name="Google Shape;3324;p1"/>
            <p:cNvSpPr/>
            <p:nvPr/>
          </p:nvSpPr>
          <p:spPr>
            <a:xfrm>
              <a:off x="4342100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5" name="Google Shape;3325;p1"/>
            <p:cNvSpPr/>
            <p:nvPr/>
          </p:nvSpPr>
          <p:spPr>
            <a:xfrm>
              <a:off x="4127400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4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6" name="Google Shape;3326;p1"/>
            <p:cNvSpPr/>
            <p:nvPr/>
          </p:nvSpPr>
          <p:spPr>
            <a:xfrm>
              <a:off x="4449925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7" name="Google Shape;3327;p1"/>
            <p:cNvSpPr/>
            <p:nvPr/>
          </p:nvSpPr>
          <p:spPr>
            <a:xfrm>
              <a:off x="4072475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8" name="Google Shape;3328;p1"/>
            <p:cNvSpPr/>
            <p:nvPr/>
          </p:nvSpPr>
          <p:spPr>
            <a:xfrm>
              <a:off x="3804900" y="4721925"/>
              <a:ext cx="178050" cy="59050"/>
            </a:xfrm>
            <a:custGeom>
              <a:rect b="b" l="l" r="r" t="t"/>
              <a:pathLst>
                <a:path extrusionOk="0" h="2362" w="7122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9" name="Google Shape;3329;p1"/>
            <p:cNvSpPr/>
            <p:nvPr/>
          </p:nvSpPr>
          <p:spPr>
            <a:xfrm>
              <a:off x="4020575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0" name="Google Shape;3330;p1"/>
            <p:cNvSpPr/>
            <p:nvPr/>
          </p:nvSpPr>
          <p:spPr>
            <a:xfrm>
              <a:off x="3912725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1" name="Google Shape;3331;p1"/>
            <p:cNvSpPr/>
            <p:nvPr/>
          </p:nvSpPr>
          <p:spPr>
            <a:xfrm>
              <a:off x="4235250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2" name="Google Shape;3332;p1"/>
            <p:cNvSpPr/>
            <p:nvPr/>
          </p:nvSpPr>
          <p:spPr>
            <a:xfrm>
              <a:off x="4287150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3" name="Google Shape;3333;p1"/>
            <p:cNvSpPr/>
            <p:nvPr/>
          </p:nvSpPr>
          <p:spPr>
            <a:xfrm>
              <a:off x="4824350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59" y="1710"/>
                  </a:lnTo>
                  <a:lnTo>
                    <a:pt x="133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4" name="Google Shape;3334;p1"/>
            <p:cNvSpPr/>
            <p:nvPr/>
          </p:nvSpPr>
          <p:spPr>
            <a:xfrm>
              <a:off x="4180325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2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41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5" name="Google Shape;3335;p1"/>
            <p:cNvSpPr/>
            <p:nvPr/>
          </p:nvSpPr>
          <p:spPr>
            <a:xfrm>
              <a:off x="4609675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6" name="Google Shape;3336;p1"/>
            <p:cNvSpPr/>
            <p:nvPr/>
          </p:nvSpPr>
          <p:spPr>
            <a:xfrm>
              <a:off x="4717525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7" name="Google Shape;3337;p1"/>
            <p:cNvSpPr/>
            <p:nvPr/>
          </p:nvSpPr>
          <p:spPr>
            <a:xfrm>
              <a:off x="4664625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0" y="693"/>
                  </a:moveTo>
                  <a:lnTo>
                    <a:pt x="4558" y="1669"/>
                  </a:lnTo>
                  <a:lnTo>
                    <a:pt x="1352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8" name="Google Shape;3338;p1"/>
            <p:cNvSpPr/>
            <p:nvPr/>
          </p:nvSpPr>
          <p:spPr>
            <a:xfrm>
              <a:off x="4501825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77" y="1710"/>
                  </a:lnTo>
                  <a:lnTo>
                    <a:pt x="1344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9" name="Google Shape;3339;p1"/>
            <p:cNvSpPr/>
            <p:nvPr/>
          </p:nvSpPr>
          <p:spPr>
            <a:xfrm>
              <a:off x="4238300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780" y="692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2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0" name="Google Shape;3340;p1"/>
            <p:cNvSpPr/>
            <p:nvPr/>
          </p:nvSpPr>
          <p:spPr>
            <a:xfrm>
              <a:off x="4345150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1" name="Google Shape;3341;p1"/>
            <p:cNvSpPr/>
            <p:nvPr/>
          </p:nvSpPr>
          <p:spPr>
            <a:xfrm>
              <a:off x="4130475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2" name="Google Shape;3342;p1"/>
            <p:cNvSpPr/>
            <p:nvPr/>
          </p:nvSpPr>
          <p:spPr>
            <a:xfrm>
              <a:off x="4453000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4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3" name="Google Shape;3343;p1"/>
            <p:cNvSpPr/>
            <p:nvPr/>
          </p:nvSpPr>
          <p:spPr>
            <a:xfrm>
              <a:off x="4022625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4" name="Google Shape;3344;p1"/>
            <p:cNvSpPr/>
            <p:nvPr/>
          </p:nvSpPr>
          <p:spPr>
            <a:xfrm>
              <a:off x="3915800" y="4806375"/>
              <a:ext cx="178050" cy="59025"/>
            </a:xfrm>
            <a:custGeom>
              <a:rect b="b" l="l" r="r" t="t"/>
              <a:pathLst>
                <a:path extrusionOk="0" h="2361" w="7122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3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5" name="Google Shape;3345;p1"/>
            <p:cNvSpPr/>
            <p:nvPr/>
          </p:nvSpPr>
          <p:spPr>
            <a:xfrm>
              <a:off x="4559825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2" y="489"/>
                    <a:pt x="7122" y="367"/>
                    <a:pt x="7082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6" name="Google Shape;3346;p1"/>
            <p:cNvSpPr/>
            <p:nvPr/>
          </p:nvSpPr>
          <p:spPr>
            <a:xfrm>
              <a:off x="3700100" y="4806375"/>
              <a:ext cx="179075" cy="59025"/>
            </a:xfrm>
            <a:custGeom>
              <a:rect b="b" l="l" r="r" t="t"/>
              <a:pathLst>
                <a:path extrusionOk="0" h="2361" w="7163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82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40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122" y="489"/>
                    <a:pt x="7163" y="367"/>
                    <a:pt x="7082" y="204"/>
                  </a:cubicBezTo>
                  <a:cubicBezTo>
                    <a:pt x="7041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7" name="Google Shape;3347;p1"/>
            <p:cNvSpPr/>
            <p:nvPr/>
          </p:nvSpPr>
          <p:spPr>
            <a:xfrm>
              <a:off x="3807950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8" name="Google Shape;3348;p1"/>
            <p:cNvSpPr/>
            <p:nvPr/>
          </p:nvSpPr>
          <p:spPr>
            <a:xfrm>
              <a:off x="4879300" y="4721925"/>
              <a:ext cx="179075" cy="59050"/>
            </a:xfrm>
            <a:custGeom>
              <a:rect b="b" l="l" r="r" t="t"/>
              <a:pathLst>
                <a:path extrusionOk="0" h="2362" w="7163">
                  <a:moveTo>
                    <a:pt x="5820" y="693"/>
                  </a:moveTo>
                  <a:lnTo>
                    <a:pt x="4558" y="1669"/>
                  </a:lnTo>
                  <a:lnTo>
                    <a:pt x="1378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63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9" name="Google Shape;3349;p1"/>
            <p:cNvSpPr/>
            <p:nvPr/>
          </p:nvSpPr>
          <p:spPr>
            <a:xfrm>
              <a:off x="4984075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0" name="Google Shape;3350;p1"/>
            <p:cNvSpPr/>
            <p:nvPr/>
          </p:nvSpPr>
          <p:spPr>
            <a:xfrm>
              <a:off x="4932200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58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1" name="Google Shape;3351;p1"/>
            <p:cNvSpPr/>
            <p:nvPr/>
          </p:nvSpPr>
          <p:spPr>
            <a:xfrm>
              <a:off x="3593275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360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2" name="Google Shape;3352;p1"/>
            <p:cNvSpPr/>
            <p:nvPr/>
          </p:nvSpPr>
          <p:spPr>
            <a:xfrm>
              <a:off x="4667675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3" name="Google Shape;3353;p1"/>
            <p:cNvSpPr/>
            <p:nvPr/>
          </p:nvSpPr>
          <p:spPr>
            <a:xfrm>
              <a:off x="4775525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779" y="692"/>
                  </a:moveTo>
                  <a:lnTo>
                    <a:pt x="4517" y="1669"/>
                  </a:lnTo>
                  <a:lnTo>
                    <a:pt x="1337" y="1669"/>
                  </a:lnTo>
                  <a:lnTo>
                    <a:pt x="2564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22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4" name="Google Shape;3354;p1"/>
            <p:cNvSpPr/>
            <p:nvPr/>
          </p:nvSpPr>
          <p:spPr>
            <a:xfrm>
              <a:off x="482740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80" y="692"/>
                  </a:moveTo>
                  <a:lnTo>
                    <a:pt x="4559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5" name="Google Shape;3355;p1"/>
            <p:cNvSpPr/>
            <p:nvPr/>
          </p:nvSpPr>
          <p:spPr>
            <a:xfrm>
              <a:off x="3590200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6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6" name="Google Shape;3356;p1"/>
            <p:cNvSpPr/>
            <p:nvPr/>
          </p:nvSpPr>
          <p:spPr>
            <a:xfrm>
              <a:off x="4340050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7" name="Google Shape;3357;p1"/>
            <p:cNvSpPr/>
            <p:nvPr/>
          </p:nvSpPr>
          <p:spPr>
            <a:xfrm>
              <a:off x="4446875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8" name="Google Shape;3358;p1"/>
            <p:cNvSpPr/>
            <p:nvPr/>
          </p:nvSpPr>
          <p:spPr>
            <a:xfrm>
              <a:off x="4232200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9" name="Google Shape;3359;p1"/>
            <p:cNvSpPr/>
            <p:nvPr/>
          </p:nvSpPr>
          <p:spPr>
            <a:xfrm>
              <a:off x="4554725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0" name="Google Shape;3360;p1"/>
            <p:cNvSpPr/>
            <p:nvPr/>
          </p:nvSpPr>
          <p:spPr>
            <a:xfrm>
              <a:off x="4769400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1" name="Google Shape;3361;p1"/>
            <p:cNvSpPr/>
            <p:nvPr/>
          </p:nvSpPr>
          <p:spPr>
            <a:xfrm>
              <a:off x="4661550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2" name="Google Shape;3362;p1"/>
            <p:cNvSpPr/>
            <p:nvPr/>
          </p:nvSpPr>
          <p:spPr>
            <a:xfrm>
              <a:off x="4124350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3" name="Google Shape;3363;p1"/>
            <p:cNvSpPr/>
            <p:nvPr/>
          </p:nvSpPr>
          <p:spPr>
            <a:xfrm>
              <a:off x="3538325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64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4" name="Google Shape;3364;p1"/>
            <p:cNvSpPr/>
            <p:nvPr/>
          </p:nvSpPr>
          <p:spPr>
            <a:xfrm>
              <a:off x="3642100" y="4679200"/>
              <a:ext cx="179100" cy="60050"/>
            </a:xfrm>
            <a:custGeom>
              <a:rect b="b" l="l" r="r" t="t"/>
              <a:pathLst>
                <a:path extrusionOk="0" h="2402" w="7164">
                  <a:moveTo>
                    <a:pt x="5805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82" y="1872"/>
                    <a:pt x="0" y="2035"/>
                    <a:pt x="82" y="2157"/>
                  </a:cubicBezTo>
                  <a:cubicBezTo>
                    <a:pt x="123" y="2279"/>
                    <a:pt x="245" y="2402"/>
                    <a:pt x="40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63" y="367"/>
                    <a:pt x="7082" y="245"/>
                  </a:cubicBezTo>
                  <a:cubicBezTo>
                    <a:pt x="7041" y="122"/>
                    <a:pt x="6919" y="0"/>
                    <a:pt x="6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5" name="Google Shape;3365;p1"/>
            <p:cNvSpPr/>
            <p:nvPr/>
          </p:nvSpPr>
          <p:spPr>
            <a:xfrm>
              <a:off x="4877250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6" name="Google Shape;3366;p1"/>
            <p:cNvSpPr/>
            <p:nvPr/>
          </p:nvSpPr>
          <p:spPr>
            <a:xfrm>
              <a:off x="3485425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7" name="Google Shape;3367;p1"/>
            <p:cNvSpPr/>
            <p:nvPr/>
          </p:nvSpPr>
          <p:spPr>
            <a:xfrm>
              <a:off x="3695000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6" y="693"/>
                  </a:moveTo>
                  <a:lnTo>
                    <a:pt x="4559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8" name="Google Shape;3368;p1"/>
            <p:cNvSpPr/>
            <p:nvPr/>
          </p:nvSpPr>
          <p:spPr>
            <a:xfrm>
              <a:off x="3909675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9" name="Google Shape;3369;p1"/>
            <p:cNvSpPr/>
            <p:nvPr/>
          </p:nvSpPr>
          <p:spPr>
            <a:xfrm>
              <a:off x="3801825" y="4637475"/>
              <a:ext cx="179100" cy="59050"/>
            </a:xfrm>
            <a:custGeom>
              <a:rect b="b" l="l" r="r" t="t"/>
              <a:pathLst>
                <a:path extrusionOk="0" h="2362" w="7164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8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408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123" y="489"/>
                    <a:pt x="7164" y="367"/>
                    <a:pt x="7082" y="204"/>
                  </a:cubicBezTo>
                  <a:cubicBezTo>
                    <a:pt x="7042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0" name="Google Shape;3370;p1"/>
            <p:cNvSpPr/>
            <p:nvPr/>
          </p:nvSpPr>
          <p:spPr>
            <a:xfrm>
              <a:off x="4017525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1" name="Google Shape;3371;p1"/>
            <p:cNvSpPr/>
            <p:nvPr/>
          </p:nvSpPr>
          <p:spPr>
            <a:xfrm>
              <a:off x="4791800" y="4478775"/>
              <a:ext cx="657275" cy="73275"/>
            </a:xfrm>
            <a:custGeom>
              <a:rect b="b" l="l" r="r" t="t"/>
              <a:pathLst>
                <a:path extrusionOk="0" h="2931" w="26291">
                  <a:moveTo>
                    <a:pt x="5087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2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5" y="2890"/>
                    <a:pt x="23116" y="2849"/>
                  </a:cubicBezTo>
                  <a:lnTo>
                    <a:pt x="26006" y="651"/>
                  </a:lnTo>
                  <a:cubicBezTo>
                    <a:pt x="26290" y="448"/>
                    <a:pt x="26128" y="0"/>
                    <a:pt x="258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2" name="Google Shape;3372;p1"/>
            <p:cNvSpPr/>
            <p:nvPr/>
          </p:nvSpPr>
          <p:spPr>
            <a:xfrm>
              <a:off x="4786700" y="4470625"/>
              <a:ext cx="667450" cy="89550"/>
            </a:xfrm>
            <a:custGeom>
              <a:rect b="b" l="l" r="r" t="t"/>
              <a:pathLst>
                <a:path extrusionOk="0" h="3582" w="26698">
                  <a:moveTo>
                    <a:pt x="26006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47" y="41"/>
                  </a:lnTo>
                  <a:lnTo>
                    <a:pt x="5006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1" y="3256"/>
                    <a:pt x="163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79" y="3582"/>
                    <a:pt x="23442" y="3541"/>
                    <a:pt x="23524" y="3460"/>
                  </a:cubicBezTo>
                  <a:lnTo>
                    <a:pt x="23564" y="3460"/>
                  </a:ln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7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3" name="Google Shape;3373;p1"/>
            <p:cNvSpPr/>
            <p:nvPr/>
          </p:nvSpPr>
          <p:spPr>
            <a:xfrm>
              <a:off x="5097025" y="4128775"/>
              <a:ext cx="102775" cy="392750"/>
            </a:xfrm>
            <a:custGeom>
              <a:rect b="b" l="l" r="r" t="t"/>
              <a:pathLst>
                <a:path extrusionOk="0" h="15710" w="4111">
                  <a:moveTo>
                    <a:pt x="0" y="0"/>
                  </a:moveTo>
                  <a:lnTo>
                    <a:pt x="0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4" name="Google Shape;3374;p1"/>
            <p:cNvSpPr/>
            <p:nvPr/>
          </p:nvSpPr>
          <p:spPr>
            <a:xfrm>
              <a:off x="5088875" y="4119600"/>
              <a:ext cx="120075" cy="410050"/>
            </a:xfrm>
            <a:custGeom>
              <a:rect b="b" l="l" r="r" t="t"/>
              <a:pathLst>
                <a:path extrusionOk="0" h="16402" w="4803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1" y="16239"/>
                    <a:pt x="82" y="16320"/>
                  </a:cubicBezTo>
                  <a:cubicBezTo>
                    <a:pt x="164" y="16361"/>
                    <a:pt x="245" y="16402"/>
                    <a:pt x="326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2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2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5" name="Google Shape;3375;p1"/>
            <p:cNvSpPr/>
            <p:nvPr/>
          </p:nvSpPr>
          <p:spPr>
            <a:xfrm>
              <a:off x="5080750" y="4128775"/>
              <a:ext cx="135325" cy="284900"/>
            </a:xfrm>
            <a:custGeom>
              <a:rect b="b" l="l" r="r" t="t"/>
              <a:pathLst>
                <a:path extrusionOk="0" h="11396" w="5413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6" name="Google Shape;3376;p1"/>
            <p:cNvSpPr/>
            <p:nvPr/>
          </p:nvSpPr>
          <p:spPr>
            <a:xfrm>
              <a:off x="5072600" y="4119600"/>
              <a:ext cx="152650" cy="302200"/>
            </a:xfrm>
            <a:custGeom>
              <a:rect b="b" l="l" r="r" t="t"/>
              <a:pathLst>
                <a:path extrusionOk="0" h="12088" w="6106">
                  <a:moveTo>
                    <a:pt x="5413" y="693"/>
                  </a:moveTo>
                  <a:lnTo>
                    <a:pt x="5413" y="11437"/>
                  </a:lnTo>
                  <a:lnTo>
                    <a:pt x="652" y="11437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3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1" y="11925"/>
                    <a:pt x="82" y="12007"/>
                  </a:cubicBezTo>
                  <a:cubicBezTo>
                    <a:pt x="163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20" y="12088"/>
                    <a:pt x="5942" y="12088"/>
                    <a:pt x="5983" y="12007"/>
                  </a:cubicBezTo>
                  <a:cubicBezTo>
                    <a:pt x="6064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4" y="164"/>
                    <a:pt x="5983" y="123"/>
                  </a:cubicBezTo>
                  <a:cubicBezTo>
                    <a:pt x="5942" y="42"/>
                    <a:pt x="5820" y="1"/>
                    <a:pt x="5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7" name="Google Shape;3377;p1"/>
            <p:cNvSpPr/>
            <p:nvPr/>
          </p:nvSpPr>
          <p:spPr>
            <a:xfrm>
              <a:off x="4319700" y="2821375"/>
              <a:ext cx="1707275" cy="1335900"/>
            </a:xfrm>
            <a:custGeom>
              <a:rect b="b" l="l" r="r" t="t"/>
              <a:pathLst>
                <a:path extrusionOk="0" h="53436" w="68291">
                  <a:moveTo>
                    <a:pt x="1" y="0"/>
                  </a:moveTo>
                  <a:lnTo>
                    <a:pt x="1" y="53436"/>
                  </a:lnTo>
                  <a:lnTo>
                    <a:pt x="68290" y="53436"/>
                  </a:lnTo>
                  <a:lnTo>
                    <a:pt x="682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8" name="Google Shape;3378;p1"/>
            <p:cNvSpPr/>
            <p:nvPr/>
          </p:nvSpPr>
          <p:spPr>
            <a:xfrm>
              <a:off x="4310550" y="2813225"/>
              <a:ext cx="1724550" cy="1352200"/>
            </a:xfrm>
            <a:custGeom>
              <a:rect b="b" l="l" r="r" t="t"/>
              <a:pathLst>
                <a:path extrusionOk="0" h="54088" w="68982">
                  <a:moveTo>
                    <a:pt x="68290" y="693"/>
                  </a:moveTo>
                  <a:lnTo>
                    <a:pt x="68290" y="53395"/>
                  </a:lnTo>
                  <a:lnTo>
                    <a:pt x="692" y="53395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1"/>
                    <a:pt x="123" y="82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53762"/>
                  </a:lnTo>
                  <a:cubicBezTo>
                    <a:pt x="0" y="53843"/>
                    <a:pt x="41" y="53924"/>
                    <a:pt x="123" y="54006"/>
                  </a:cubicBezTo>
                  <a:cubicBezTo>
                    <a:pt x="163" y="54047"/>
                    <a:pt x="245" y="54087"/>
                    <a:pt x="367" y="54087"/>
                  </a:cubicBezTo>
                  <a:lnTo>
                    <a:pt x="68656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1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1" y="163"/>
                    <a:pt x="68901" y="82"/>
                  </a:cubicBezTo>
                  <a:cubicBezTo>
                    <a:pt x="68819" y="41"/>
                    <a:pt x="68738" y="1"/>
                    <a:pt x="68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9" name="Google Shape;3379;p1"/>
            <p:cNvSpPr/>
            <p:nvPr/>
          </p:nvSpPr>
          <p:spPr>
            <a:xfrm>
              <a:off x="4410250" y="2892600"/>
              <a:ext cx="1525150" cy="1193450"/>
            </a:xfrm>
            <a:custGeom>
              <a:rect b="b" l="l" r="r" t="t"/>
              <a:pathLst>
                <a:path extrusionOk="0" h="47738" w="61006">
                  <a:moveTo>
                    <a:pt x="1" y="0"/>
                  </a:moveTo>
                  <a:lnTo>
                    <a:pt x="1" y="47738"/>
                  </a:lnTo>
                  <a:lnTo>
                    <a:pt x="61006" y="47738"/>
                  </a:lnTo>
                  <a:lnTo>
                    <a:pt x="610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0" name="Google Shape;3380;p1"/>
            <p:cNvSpPr/>
            <p:nvPr/>
          </p:nvSpPr>
          <p:spPr>
            <a:xfrm>
              <a:off x="4402125" y="2884450"/>
              <a:ext cx="1541425" cy="1209750"/>
            </a:xfrm>
            <a:custGeom>
              <a:rect b="b" l="l" r="r" t="t"/>
              <a:pathLst>
                <a:path extrusionOk="0" h="48390" w="61657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4" y="0"/>
                    <a:pt x="163" y="41"/>
                    <a:pt x="122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2" y="48267"/>
                  </a:cubicBezTo>
                  <a:cubicBezTo>
                    <a:pt x="163" y="48349"/>
                    <a:pt x="244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3" y="48349"/>
                    <a:pt x="61575" y="48267"/>
                  </a:cubicBezTo>
                  <a:cubicBezTo>
                    <a:pt x="61616" y="48227"/>
                    <a:pt x="61656" y="48145"/>
                    <a:pt x="61656" y="48064"/>
                  </a:cubicBezTo>
                  <a:lnTo>
                    <a:pt x="61656" y="326"/>
                  </a:lnTo>
                  <a:cubicBezTo>
                    <a:pt x="61656" y="245"/>
                    <a:pt x="61616" y="163"/>
                    <a:pt x="61575" y="123"/>
                  </a:cubicBezTo>
                  <a:cubicBezTo>
                    <a:pt x="61493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1" name="Google Shape;3381;p1"/>
            <p:cNvSpPr/>
            <p:nvPr/>
          </p:nvSpPr>
          <p:spPr>
            <a:xfrm>
              <a:off x="4506925" y="2953625"/>
              <a:ext cx="534150" cy="335775"/>
            </a:xfrm>
            <a:custGeom>
              <a:rect b="b" l="l" r="r" t="t"/>
              <a:pathLst>
                <a:path extrusionOk="0" h="13431" w="21366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3" y="856"/>
                  </a:lnTo>
                  <a:cubicBezTo>
                    <a:pt x="2157" y="856"/>
                    <a:pt x="2320" y="693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89"/>
                  </a:cubicBezTo>
                  <a:cubicBezTo>
                    <a:pt x="9157" y="733"/>
                    <a:pt x="932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80"/>
                  </a:cubicBezTo>
                  <a:cubicBezTo>
                    <a:pt x="2320" y="2036"/>
                    <a:pt x="2157" y="1873"/>
                    <a:pt x="1953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74"/>
                    <a:pt x="2320" y="4071"/>
                  </a:cubicBezTo>
                  <a:cubicBezTo>
                    <a:pt x="2320" y="3867"/>
                    <a:pt x="2157" y="3664"/>
                    <a:pt x="1953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20" y="3623"/>
                    <a:pt x="9157" y="3826"/>
                    <a:pt x="9157" y="4071"/>
                  </a:cubicBezTo>
                  <a:cubicBezTo>
                    <a:pt x="9157" y="4315"/>
                    <a:pt x="932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3" y="6228"/>
                  </a:lnTo>
                  <a:cubicBezTo>
                    <a:pt x="2157" y="6228"/>
                    <a:pt x="2320" y="6065"/>
                    <a:pt x="2320" y="5861"/>
                  </a:cubicBezTo>
                  <a:cubicBezTo>
                    <a:pt x="2320" y="5658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3" y="8059"/>
                  </a:lnTo>
                  <a:cubicBezTo>
                    <a:pt x="2157" y="8059"/>
                    <a:pt x="2320" y="7855"/>
                    <a:pt x="2320" y="7652"/>
                  </a:cubicBezTo>
                  <a:cubicBezTo>
                    <a:pt x="2320" y="7448"/>
                    <a:pt x="2157" y="7286"/>
                    <a:pt x="1953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7" y="9687"/>
                    <a:pt x="14651" y="9483"/>
                    <a:pt x="14651" y="9239"/>
                  </a:cubicBezTo>
                  <a:cubicBezTo>
                    <a:pt x="14651" y="8995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0" y="9687"/>
                    <a:pt x="15994" y="9483"/>
                    <a:pt x="15994" y="9239"/>
                  </a:cubicBezTo>
                  <a:cubicBezTo>
                    <a:pt x="15994" y="8995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3" y="9687"/>
                    <a:pt x="17337" y="9483"/>
                    <a:pt x="17337" y="9239"/>
                  </a:cubicBezTo>
                  <a:cubicBezTo>
                    <a:pt x="17337" y="8995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6" y="9687"/>
                    <a:pt x="18680" y="9483"/>
                    <a:pt x="18680" y="9239"/>
                  </a:cubicBezTo>
                  <a:cubicBezTo>
                    <a:pt x="18680" y="8995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19" y="9687"/>
                    <a:pt x="20023" y="9483"/>
                    <a:pt x="20023" y="9239"/>
                  </a:cubicBezTo>
                  <a:cubicBezTo>
                    <a:pt x="20023" y="8995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2" y="9687"/>
                    <a:pt x="21366" y="9483"/>
                    <a:pt x="21366" y="9239"/>
                  </a:cubicBezTo>
                  <a:cubicBezTo>
                    <a:pt x="21366" y="8995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3" y="9850"/>
                  </a:lnTo>
                  <a:cubicBezTo>
                    <a:pt x="2157" y="9850"/>
                    <a:pt x="2320" y="9646"/>
                    <a:pt x="2320" y="9443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28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8"/>
                    <a:pt x="2320" y="11233"/>
                  </a:cubicBezTo>
                  <a:cubicBezTo>
                    <a:pt x="2320" y="11030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7" y="13390"/>
                    <a:pt x="14651" y="13187"/>
                    <a:pt x="14651" y="12943"/>
                  </a:cubicBezTo>
                  <a:cubicBezTo>
                    <a:pt x="14651" y="12698"/>
                    <a:pt x="14447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0" y="13390"/>
                    <a:pt x="15994" y="13187"/>
                    <a:pt x="15994" y="12943"/>
                  </a:cubicBezTo>
                  <a:cubicBezTo>
                    <a:pt x="15994" y="12698"/>
                    <a:pt x="15790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3" y="13390"/>
                    <a:pt x="17337" y="13187"/>
                    <a:pt x="17337" y="12943"/>
                  </a:cubicBezTo>
                  <a:cubicBezTo>
                    <a:pt x="17337" y="12698"/>
                    <a:pt x="17133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6" y="13390"/>
                    <a:pt x="18680" y="13187"/>
                    <a:pt x="18680" y="12943"/>
                  </a:cubicBezTo>
                  <a:cubicBezTo>
                    <a:pt x="18680" y="12698"/>
                    <a:pt x="18476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19" y="13390"/>
                    <a:pt x="20023" y="13187"/>
                    <a:pt x="20023" y="12943"/>
                  </a:cubicBezTo>
                  <a:cubicBezTo>
                    <a:pt x="20023" y="12698"/>
                    <a:pt x="19819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2" y="13390"/>
                    <a:pt x="21366" y="13187"/>
                    <a:pt x="21366" y="12943"/>
                  </a:cubicBezTo>
                  <a:cubicBezTo>
                    <a:pt x="21366" y="12698"/>
                    <a:pt x="21162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3" y="13431"/>
                  </a:lnTo>
                  <a:cubicBezTo>
                    <a:pt x="2157" y="13431"/>
                    <a:pt x="2320" y="13268"/>
                    <a:pt x="2320" y="13065"/>
                  </a:cubicBezTo>
                  <a:cubicBezTo>
                    <a:pt x="2320" y="12821"/>
                    <a:pt x="2157" y="12658"/>
                    <a:pt x="1953" y="12658"/>
                  </a:cubicBezTo>
                  <a:close/>
                  <a:moveTo>
                    <a:pt x="8628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28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2" name="Google Shape;3382;p1"/>
            <p:cNvSpPr/>
            <p:nvPr/>
          </p:nvSpPr>
          <p:spPr>
            <a:xfrm>
              <a:off x="4506925" y="3313800"/>
              <a:ext cx="534150" cy="334775"/>
            </a:xfrm>
            <a:custGeom>
              <a:rect b="b" l="l" r="r" t="t"/>
              <a:pathLst>
                <a:path extrusionOk="0" h="13391" w="21366">
                  <a:moveTo>
                    <a:pt x="366" y="41"/>
                  </a:moveTo>
                  <a:cubicBezTo>
                    <a:pt x="163" y="41"/>
                    <a:pt x="0" y="204"/>
                    <a:pt x="0" y="448"/>
                  </a:cubicBezTo>
                  <a:cubicBezTo>
                    <a:pt x="0" y="652"/>
                    <a:pt x="163" y="815"/>
                    <a:pt x="366" y="815"/>
                  </a:cubicBezTo>
                  <a:lnTo>
                    <a:pt x="1953" y="815"/>
                  </a:lnTo>
                  <a:cubicBezTo>
                    <a:pt x="2157" y="815"/>
                    <a:pt x="2320" y="652"/>
                    <a:pt x="2320" y="448"/>
                  </a:cubicBezTo>
                  <a:cubicBezTo>
                    <a:pt x="2320" y="204"/>
                    <a:pt x="2157" y="41"/>
                    <a:pt x="1953" y="41"/>
                  </a:cubicBezTo>
                  <a:close/>
                  <a:moveTo>
                    <a:pt x="3703" y="41"/>
                  </a:moveTo>
                  <a:cubicBezTo>
                    <a:pt x="3500" y="41"/>
                    <a:pt x="3337" y="204"/>
                    <a:pt x="3337" y="448"/>
                  </a:cubicBezTo>
                  <a:cubicBezTo>
                    <a:pt x="3337" y="652"/>
                    <a:pt x="3500" y="815"/>
                    <a:pt x="3703" y="815"/>
                  </a:cubicBezTo>
                  <a:lnTo>
                    <a:pt x="7814" y="815"/>
                  </a:lnTo>
                  <a:cubicBezTo>
                    <a:pt x="8058" y="815"/>
                    <a:pt x="8221" y="652"/>
                    <a:pt x="8221" y="448"/>
                  </a:cubicBezTo>
                  <a:cubicBezTo>
                    <a:pt x="8221" y="204"/>
                    <a:pt x="8058" y="41"/>
                    <a:pt x="7814" y="41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48"/>
                  </a:cubicBezTo>
                  <a:cubicBezTo>
                    <a:pt x="9157" y="693"/>
                    <a:pt x="9320" y="896"/>
                    <a:pt x="9605" y="896"/>
                  </a:cubicBezTo>
                  <a:cubicBezTo>
                    <a:pt x="9849" y="896"/>
                    <a:pt x="10052" y="693"/>
                    <a:pt x="10052" y="448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48"/>
                  </a:cubicBezTo>
                  <a:cubicBezTo>
                    <a:pt x="10500" y="693"/>
                    <a:pt x="10703" y="896"/>
                    <a:pt x="10948" y="896"/>
                  </a:cubicBezTo>
                  <a:cubicBezTo>
                    <a:pt x="11192" y="896"/>
                    <a:pt x="11395" y="693"/>
                    <a:pt x="11395" y="448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48"/>
                  </a:cubicBezTo>
                  <a:cubicBezTo>
                    <a:pt x="11843" y="693"/>
                    <a:pt x="12046" y="896"/>
                    <a:pt x="12291" y="896"/>
                  </a:cubicBezTo>
                  <a:cubicBezTo>
                    <a:pt x="12535" y="896"/>
                    <a:pt x="12738" y="693"/>
                    <a:pt x="12738" y="448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48"/>
                  </a:cubicBezTo>
                  <a:cubicBezTo>
                    <a:pt x="13186" y="693"/>
                    <a:pt x="13389" y="896"/>
                    <a:pt x="13634" y="896"/>
                  </a:cubicBezTo>
                  <a:cubicBezTo>
                    <a:pt x="13878" y="896"/>
                    <a:pt x="14081" y="693"/>
                    <a:pt x="14081" y="448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48"/>
                  </a:cubicBezTo>
                  <a:cubicBezTo>
                    <a:pt x="14529" y="693"/>
                    <a:pt x="14732" y="896"/>
                    <a:pt x="14977" y="896"/>
                  </a:cubicBezTo>
                  <a:cubicBezTo>
                    <a:pt x="15221" y="896"/>
                    <a:pt x="15424" y="693"/>
                    <a:pt x="15424" y="448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48"/>
                  </a:cubicBezTo>
                  <a:cubicBezTo>
                    <a:pt x="15872" y="693"/>
                    <a:pt x="16075" y="896"/>
                    <a:pt x="16320" y="896"/>
                  </a:cubicBezTo>
                  <a:cubicBezTo>
                    <a:pt x="16564" y="896"/>
                    <a:pt x="16767" y="693"/>
                    <a:pt x="16767" y="448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32"/>
                  </a:moveTo>
                  <a:cubicBezTo>
                    <a:pt x="163" y="1832"/>
                    <a:pt x="0" y="2036"/>
                    <a:pt x="0" y="2239"/>
                  </a:cubicBezTo>
                  <a:cubicBezTo>
                    <a:pt x="0" y="2443"/>
                    <a:pt x="163" y="2605"/>
                    <a:pt x="366" y="2605"/>
                  </a:cubicBezTo>
                  <a:lnTo>
                    <a:pt x="1953" y="2605"/>
                  </a:lnTo>
                  <a:cubicBezTo>
                    <a:pt x="2157" y="2605"/>
                    <a:pt x="2320" y="2443"/>
                    <a:pt x="2320" y="2239"/>
                  </a:cubicBezTo>
                  <a:cubicBezTo>
                    <a:pt x="2320" y="2036"/>
                    <a:pt x="2157" y="1832"/>
                    <a:pt x="1953" y="1832"/>
                  </a:cubicBezTo>
                  <a:close/>
                  <a:moveTo>
                    <a:pt x="3703" y="1832"/>
                  </a:moveTo>
                  <a:cubicBezTo>
                    <a:pt x="3500" y="1832"/>
                    <a:pt x="3337" y="2036"/>
                    <a:pt x="3337" y="2239"/>
                  </a:cubicBezTo>
                  <a:cubicBezTo>
                    <a:pt x="3337" y="2443"/>
                    <a:pt x="3500" y="2605"/>
                    <a:pt x="3703" y="2605"/>
                  </a:cubicBezTo>
                  <a:lnTo>
                    <a:pt x="7814" y="2605"/>
                  </a:lnTo>
                  <a:cubicBezTo>
                    <a:pt x="8058" y="2605"/>
                    <a:pt x="8221" y="2443"/>
                    <a:pt x="8221" y="2239"/>
                  </a:cubicBezTo>
                  <a:cubicBezTo>
                    <a:pt x="8221" y="2036"/>
                    <a:pt x="8058" y="1832"/>
                    <a:pt x="7814" y="183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30"/>
                  </a:cubicBezTo>
                  <a:cubicBezTo>
                    <a:pt x="0" y="4233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33"/>
                    <a:pt x="2320" y="4030"/>
                  </a:cubicBezTo>
                  <a:cubicBezTo>
                    <a:pt x="2320" y="3826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30"/>
                  </a:cubicBezTo>
                  <a:cubicBezTo>
                    <a:pt x="3337" y="4233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33"/>
                    <a:pt x="8221" y="403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582"/>
                  </a:moveTo>
                  <a:cubicBezTo>
                    <a:pt x="9320" y="3582"/>
                    <a:pt x="9157" y="3786"/>
                    <a:pt x="9157" y="4030"/>
                  </a:cubicBezTo>
                  <a:cubicBezTo>
                    <a:pt x="9157" y="4274"/>
                    <a:pt x="9320" y="4477"/>
                    <a:pt x="9605" y="4477"/>
                  </a:cubicBezTo>
                  <a:cubicBezTo>
                    <a:pt x="9849" y="4477"/>
                    <a:pt x="10052" y="4274"/>
                    <a:pt x="10052" y="4030"/>
                  </a:cubicBezTo>
                  <a:cubicBezTo>
                    <a:pt x="10052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3" y="3582"/>
                    <a:pt x="10500" y="3786"/>
                    <a:pt x="10500" y="4030"/>
                  </a:cubicBezTo>
                  <a:cubicBezTo>
                    <a:pt x="10500" y="4274"/>
                    <a:pt x="10703" y="4477"/>
                    <a:pt x="10948" y="4477"/>
                  </a:cubicBezTo>
                  <a:cubicBezTo>
                    <a:pt x="11192" y="4477"/>
                    <a:pt x="11395" y="4274"/>
                    <a:pt x="11395" y="4030"/>
                  </a:cubicBezTo>
                  <a:cubicBezTo>
                    <a:pt x="11395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6" y="3582"/>
                    <a:pt x="11843" y="3786"/>
                    <a:pt x="11843" y="4030"/>
                  </a:cubicBezTo>
                  <a:cubicBezTo>
                    <a:pt x="11843" y="4274"/>
                    <a:pt x="12046" y="4477"/>
                    <a:pt x="12291" y="4477"/>
                  </a:cubicBezTo>
                  <a:cubicBezTo>
                    <a:pt x="12535" y="4477"/>
                    <a:pt x="12738" y="4274"/>
                    <a:pt x="12738" y="4030"/>
                  </a:cubicBezTo>
                  <a:cubicBezTo>
                    <a:pt x="12738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89" y="3582"/>
                    <a:pt x="13186" y="3786"/>
                    <a:pt x="13186" y="4030"/>
                  </a:cubicBezTo>
                  <a:cubicBezTo>
                    <a:pt x="13186" y="4274"/>
                    <a:pt x="13389" y="4477"/>
                    <a:pt x="13634" y="4477"/>
                  </a:cubicBezTo>
                  <a:cubicBezTo>
                    <a:pt x="13878" y="4477"/>
                    <a:pt x="14081" y="4274"/>
                    <a:pt x="14081" y="4030"/>
                  </a:cubicBezTo>
                  <a:cubicBezTo>
                    <a:pt x="14081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2" y="3582"/>
                    <a:pt x="14529" y="3786"/>
                    <a:pt x="14529" y="4030"/>
                  </a:cubicBezTo>
                  <a:cubicBezTo>
                    <a:pt x="14529" y="4274"/>
                    <a:pt x="14732" y="4477"/>
                    <a:pt x="14977" y="4477"/>
                  </a:cubicBezTo>
                  <a:cubicBezTo>
                    <a:pt x="15221" y="4477"/>
                    <a:pt x="15424" y="4274"/>
                    <a:pt x="15424" y="4030"/>
                  </a:cubicBezTo>
                  <a:cubicBezTo>
                    <a:pt x="15424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5" y="3582"/>
                    <a:pt x="15872" y="3786"/>
                    <a:pt x="15872" y="4030"/>
                  </a:cubicBezTo>
                  <a:cubicBezTo>
                    <a:pt x="15872" y="4274"/>
                    <a:pt x="16075" y="4477"/>
                    <a:pt x="16320" y="4477"/>
                  </a:cubicBezTo>
                  <a:cubicBezTo>
                    <a:pt x="16564" y="4477"/>
                    <a:pt x="16767" y="4274"/>
                    <a:pt x="16767" y="4030"/>
                  </a:cubicBezTo>
                  <a:cubicBezTo>
                    <a:pt x="16767" y="3786"/>
                    <a:pt x="16564" y="3582"/>
                    <a:pt x="16320" y="358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20"/>
                  </a:cubicBezTo>
                  <a:cubicBezTo>
                    <a:pt x="0" y="602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24"/>
                    <a:pt x="2320" y="5820"/>
                  </a:cubicBezTo>
                  <a:cubicBezTo>
                    <a:pt x="2320" y="561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20"/>
                  </a:cubicBezTo>
                  <a:cubicBezTo>
                    <a:pt x="3337" y="602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24"/>
                    <a:pt x="8221" y="5820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6" y="7245"/>
                  </a:moveTo>
                  <a:cubicBezTo>
                    <a:pt x="163" y="7245"/>
                    <a:pt x="0" y="7408"/>
                    <a:pt x="0" y="761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3" y="8018"/>
                  </a:lnTo>
                  <a:cubicBezTo>
                    <a:pt x="2157" y="8018"/>
                    <a:pt x="2320" y="7855"/>
                    <a:pt x="2320" y="7611"/>
                  </a:cubicBezTo>
                  <a:cubicBezTo>
                    <a:pt x="2320" y="7408"/>
                    <a:pt x="2157" y="7245"/>
                    <a:pt x="1953" y="7245"/>
                  </a:cubicBezTo>
                  <a:close/>
                  <a:moveTo>
                    <a:pt x="3703" y="7245"/>
                  </a:moveTo>
                  <a:cubicBezTo>
                    <a:pt x="3500" y="7245"/>
                    <a:pt x="3337" y="7408"/>
                    <a:pt x="3337" y="761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11"/>
                  </a:cubicBezTo>
                  <a:cubicBezTo>
                    <a:pt x="8221" y="7408"/>
                    <a:pt x="8058" y="7245"/>
                    <a:pt x="7814" y="7245"/>
                  </a:cubicBezTo>
                  <a:close/>
                  <a:moveTo>
                    <a:pt x="14203" y="8751"/>
                  </a:moveTo>
                  <a:cubicBezTo>
                    <a:pt x="13959" y="8751"/>
                    <a:pt x="13756" y="8954"/>
                    <a:pt x="13756" y="9198"/>
                  </a:cubicBezTo>
                  <a:cubicBezTo>
                    <a:pt x="13756" y="9442"/>
                    <a:pt x="13959" y="9646"/>
                    <a:pt x="14203" y="9646"/>
                  </a:cubicBezTo>
                  <a:cubicBezTo>
                    <a:pt x="14447" y="9646"/>
                    <a:pt x="14651" y="9442"/>
                    <a:pt x="14651" y="9198"/>
                  </a:cubicBezTo>
                  <a:cubicBezTo>
                    <a:pt x="14651" y="8954"/>
                    <a:pt x="14447" y="8751"/>
                    <a:pt x="14203" y="8751"/>
                  </a:cubicBezTo>
                  <a:close/>
                  <a:moveTo>
                    <a:pt x="15546" y="8751"/>
                  </a:moveTo>
                  <a:cubicBezTo>
                    <a:pt x="15302" y="8751"/>
                    <a:pt x="15099" y="8954"/>
                    <a:pt x="15099" y="9198"/>
                  </a:cubicBezTo>
                  <a:cubicBezTo>
                    <a:pt x="15099" y="9442"/>
                    <a:pt x="15302" y="9646"/>
                    <a:pt x="15546" y="9646"/>
                  </a:cubicBezTo>
                  <a:cubicBezTo>
                    <a:pt x="15790" y="9646"/>
                    <a:pt x="15994" y="9442"/>
                    <a:pt x="15994" y="9198"/>
                  </a:cubicBezTo>
                  <a:cubicBezTo>
                    <a:pt x="15994" y="8954"/>
                    <a:pt x="15790" y="8751"/>
                    <a:pt x="15546" y="8751"/>
                  </a:cubicBezTo>
                  <a:close/>
                  <a:moveTo>
                    <a:pt x="16889" y="8751"/>
                  </a:moveTo>
                  <a:cubicBezTo>
                    <a:pt x="16645" y="8751"/>
                    <a:pt x="16442" y="8954"/>
                    <a:pt x="16442" y="9198"/>
                  </a:cubicBezTo>
                  <a:cubicBezTo>
                    <a:pt x="16442" y="9442"/>
                    <a:pt x="16645" y="9646"/>
                    <a:pt x="16889" y="9646"/>
                  </a:cubicBezTo>
                  <a:cubicBezTo>
                    <a:pt x="17133" y="9646"/>
                    <a:pt x="17337" y="9442"/>
                    <a:pt x="17337" y="9198"/>
                  </a:cubicBezTo>
                  <a:cubicBezTo>
                    <a:pt x="17337" y="8954"/>
                    <a:pt x="17133" y="8751"/>
                    <a:pt x="16889" y="8751"/>
                  </a:cubicBezTo>
                  <a:close/>
                  <a:moveTo>
                    <a:pt x="18232" y="8751"/>
                  </a:moveTo>
                  <a:cubicBezTo>
                    <a:pt x="17988" y="8751"/>
                    <a:pt x="17785" y="8954"/>
                    <a:pt x="17785" y="9198"/>
                  </a:cubicBezTo>
                  <a:cubicBezTo>
                    <a:pt x="17785" y="9442"/>
                    <a:pt x="17988" y="9646"/>
                    <a:pt x="18232" y="9646"/>
                  </a:cubicBezTo>
                  <a:cubicBezTo>
                    <a:pt x="18476" y="9646"/>
                    <a:pt x="18680" y="9442"/>
                    <a:pt x="18680" y="9198"/>
                  </a:cubicBezTo>
                  <a:cubicBezTo>
                    <a:pt x="18680" y="8954"/>
                    <a:pt x="18476" y="8751"/>
                    <a:pt x="18232" y="8751"/>
                  </a:cubicBezTo>
                  <a:close/>
                  <a:moveTo>
                    <a:pt x="19575" y="8751"/>
                  </a:moveTo>
                  <a:cubicBezTo>
                    <a:pt x="19331" y="8751"/>
                    <a:pt x="19128" y="8954"/>
                    <a:pt x="19128" y="9198"/>
                  </a:cubicBezTo>
                  <a:cubicBezTo>
                    <a:pt x="19128" y="9442"/>
                    <a:pt x="19331" y="9646"/>
                    <a:pt x="19575" y="9646"/>
                  </a:cubicBezTo>
                  <a:cubicBezTo>
                    <a:pt x="19819" y="9646"/>
                    <a:pt x="20023" y="9442"/>
                    <a:pt x="20023" y="9198"/>
                  </a:cubicBezTo>
                  <a:cubicBezTo>
                    <a:pt x="20023" y="8954"/>
                    <a:pt x="19819" y="8751"/>
                    <a:pt x="19575" y="8751"/>
                  </a:cubicBezTo>
                  <a:close/>
                  <a:moveTo>
                    <a:pt x="20918" y="8751"/>
                  </a:moveTo>
                  <a:cubicBezTo>
                    <a:pt x="20674" y="8751"/>
                    <a:pt x="20471" y="8954"/>
                    <a:pt x="20471" y="9198"/>
                  </a:cubicBezTo>
                  <a:cubicBezTo>
                    <a:pt x="20471" y="9442"/>
                    <a:pt x="20674" y="9646"/>
                    <a:pt x="20918" y="9646"/>
                  </a:cubicBezTo>
                  <a:cubicBezTo>
                    <a:pt x="21162" y="9646"/>
                    <a:pt x="21366" y="9442"/>
                    <a:pt x="21366" y="9198"/>
                  </a:cubicBezTo>
                  <a:cubicBezTo>
                    <a:pt x="21366" y="8954"/>
                    <a:pt x="21162" y="8751"/>
                    <a:pt x="20918" y="8751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198"/>
                    <a:pt x="0" y="9402"/>
                  </a:cubicBezTo>
                  <a:cubicBezTo>
                    <a:pt x="0" y="9646"/>
                    <a:pt x="163" y="9809"/>
                    <a:pt x="366" y="9809"/>
                  </a:cubicBezTo>
                  <a:lnTo>
                    <a:pt x="1953" y="9809"/>
                  </a:lnTo>
                  <a:cubicBezTo>
                    <a:pt x="2157" y="9809"/>
                    <a:pt x="2320" y="9646"/>
                    <a:pt x="2320" y="9402"/>
                  </a:cubicBezTo>
                  <a:cubicBezTo>
                    <a:pt x="2320" y="9198"/>
                    <a:pt x="2157" y="9035"/>
                    <a:pt x="1953" y="9035"/>
                  </a:cubicBezTo>
                  <a:close/>
                  <a:moveTo>
                    <a:pt x="8628" y="9035"/>
                  </a:moveTo>
                  <a:cubicBezTo>
                    <a:pt x="8424" y="9035"/>
                    <a:pt x="8262" y="9198"/>
                    <a:pt x="8262" y="9402"/>
                  </a:cubicBezTo>
                  <a:cubicBezTo>
                    <a:pt x="8262" y="9646"/>
                    <a:pt x="8424" y="9809"/>
                    <a:pt x="8628" y="9809"/>
                  </a:cubicBezTo>
                  <a:lnTo>
                    <a:pt x="12779" y="9809"/>
                  </a:lnTo>
                  <a:cubicBezTo>
                    <a:pt x="12982" y="9809"/>
                    <a:pt x="13145" y="9646"/>
                    <a:pt x="13145" y="9402"/>
                  </a:cubicBezTo>
                  <a:cubicBezTo>
                    <a:pt x="13145" y="9198"/>
                    <a:pt x="12982" y="9035"/>
                    <a:pt x="12779" y="9035"/>
                  </a:cubicBezTo>
                  <a:close/>
                  <a:moveTo>
                    <a:pt x="366" y="10826"/>
                  </a:moveTo>
                  <a:cubicBezTo>
                    <a:pt x="163" y="10826"/>
                    <a:pt x="0" y="10989"/>
                    <a:pt x="0" y="11233"/>
                  </a:cubicBezTo>
                  <a:cubicBezTo>
                    <a:pt x="0" y="11437"/>
                    <a:pt x="163" y="11599"/>
                    <a:pt x="366" y="11599"/>
                  </a:cubicBezTo>
                  <a:lnTo>
                    <a:pt x="1953" y="11599"/>
                  </a:lnTo>
                  <a:cubicBezTo>
                    <a:pt x="2157" y="11599"/>
                    <a:pt x="2320" y="11437"/>
                    <a:pt x="2320" y="11233"/>
                  </a:cubicBezTo>
                  <a:cubicBezTo>
                    <a:pt x="2320" y="10989"/>
                    <a:pt x="2157" y="10826"/>
                    <a:pt x="1953" y="10826"/>
                  </a:cubicBezTo>
                  <a:close/>
                  <a:moveTo>
                    <a:pt x="8628" y="10826"/>
                  </a:moveTo>
                  <a:cubicBezTo>
                    <a:pt x="8424" y="10826"/>
                    <a:pt x="8262" y="10989"/>
                    <a:pt x="8262" y="11233"/>
                  </a:cubicBezTo>
                  <a:cubicBezTo>
                    <a:pt x="8262" y="11437"/>
                    <a:pt x="8424" y="11599"/>
                    <a:pt x="8628" y="11599"/>
                  </a:cubicBezTo>
                  <a:lnTo>
                    <a:pt x="12779" y="11599"/>
                  </a:lnTo>
                  <a:cubicBezTo>
                    <a:pt x="12982" y="11599"/>
                    <a:pt x="13145" y="11437"/>
                    <a:pt x="13145" y="11233"/>
                  </a:cubicBezTo>
                  <a:cubicBezTo>
                    <a:pt x="13145" y="10989"/>
                    <a:pt x="12982" y="10826"/>
                    <a:pt x="12779" y="1082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8"/>
                    <a:pt x="13756" y="12902"/>
                  </a:cubicBezTo>
                  <a:cubicBezTo>
                    <a:pt x="13756" y="13146"/>
                    <a:pt x="13959" y="13349"/>
                    <a:pt x="14203" y="13349"/>
                  </a:cubicBezTo>
                  <a:cubicBezTo>
                    <a:pt x="14447" y="13349"/>
                    <a:pt x="14651" y="13146"/>
                    <a:pt x="14651" y="12902"/>
                  </a:cubicBezTo>
                  <a:cubicBezTo>
                    <a:pt x="14651" y="12658"/>
                    <a:pt x="14447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8"/>
                    <a:pt x="15099" y="12902"/>
                  </a:cubicBezTo>
                  <a:cubicBezTo>
                    <a:pt x="15099" y="13146"/>
                    <a:pt x="15302" y="13349"/>
                    <a:pt x="15546" y="13349"/>
                  </a:cubicBezTo>
                  <a:cubicBezTo>
                    <a:pt x="15790" y="13349"/>
                    <a:pt x="15994" y="13146"/>
                    <a:pt x="15994" y="12902"/>
                  </a:cubicBezTo>
                  <a:cubicBezTo>
                    <a:pt x="15994" y="12658"/>
                    <a:pt x="15790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8"/>
                    <a:pt x="16442" y="12902"/>
                  </a:cubicBezTo>
                  <a:cubicBezTo>
                    <a:pt x="16442" y="13146"/>
                    <a:pt x="16645" y="13349"/>
                    <a:pt x="16889" y="13349"/>
                  </a:cubicBezTo>
                  <a:cubicBezTo>
                    <a:pt x="17133" y="13349"/>
                    <a:pt x="17337" y="13146"/>
                    <a:pt x="17337" y="12902"/>
                  </a:cubicBezTo>
                  <a:cubicBezTo>
                    <a:pt x="17337" y="12658"/>
                    <a:pt x="17133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8"/>
                    <a:pt x="17785" y="12902"/>
                  </a:cubicBezTo>
                  <a:cubicBezTo>
                    <a:pt x="17785" y="13146"/>
                    <a:pt x="17988" y="13349"/>
                    <a:pt x="18232" y="13349"/>
                  </a:cubicBezTo>
                  <a:cubicBezTo>
                    <a:pt x="18476" y="13349"/>
                    <a:pt x="18680" y="13146"/>
                    <a:pt x="18680" y="12902"/>
                  </a:cubicBezTo>
                  <a:cubicBezTo>
                    <a:pt x="18680" y="12658"/>
                    <a:pt x="18476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8"/>
                    <a:pt x="19128" y="12902"/>
                  </a:cubicBezTo>
                  <a:cubicBezTo>
                    <a:pt x="19128" y="13146"/>
                    <a:pt x="19331" y="13349"/>
                    <a:pt x="19575" y="13349"/>
                  </a:cubicBezTo>
                  <a:cubicBezTo>
                    <a:pt x="19819" y="13349"/>
                    <a:pt x="20023" y="13146"/>
                    <a:pt x="20023" y="12902"/>
                  </a:cubicBezTo>
                  <a:cubicBezTo>
                    <a:pt x="20023" y="12658"/>
                    <a:pt x="19819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8"/>
                    <a:pt x="20471" y="12902"/>
                  </a:cubicBezTo>
                  <a:cubicBezTo>
                    <a:pt x="20471" y="13146"/>
                    <a:pt x="20674" y="13349"/>
                    <a:pt x="20918" y="13349"/>
                  </a:cubicBezTo>
                  <a:cubicBezTo>
                    <a:pt x="21162" y="13349"/>
                    <a:pt x="21366" y="13146"/>
                    <a:pt x="21366" y="12902"/>
                  </a:cubicBezTo>
                  <a:cubicBezTo>
                    <a:pt x="21366" y="12658"/>
                    <a:pt x="21162" y="12454"/>
                    <a:pt x="20918" y="12454"/>
                  </a:cubicBezTo>
                  <a:close/>
                  <a:moveTo>
                    <a:pt x="366" y="12617"/>
                  </a:moveTo>
                  <a:cubicBezTo>
                    <a:pt x="163" y="12617"/>
                    <a:pt x="0" y="12780"/>
                    <a:pt x="0" y="13024"/>
                  </a:cubicBezTo>
                  <a:cubicBezTo>
                    <a:pt x="0" y="13227"/>
                    <a:pt x="163" y="13390"/>
                    <a:pt x="366" y="13390"/>
                  </a:cubicBezTo>
                  <a:lnTo>
                    <a:pt x="1953" y="13390"/>
                  </a:lnTo>
                  <a:cubicBezTo>
                    <a:pt x="2157" y="13390"/>
                    <a:pt x="2320" y="13227"/>
                    <a:pt x="2320" y="13024"/>
                  </a:cubicBezTo>
                  <a:cubicBezTo>
                    <a:pt x="2320" y="12780"/>
                    <a:pt x="2157" y="12617"/>
                    <a:pt x="1953" y="12617"/>
                  </a:cubicBezTo>
                  <a:close/>
                  <a:moveTo>
                    <a:pt x="8628" y="12617"/>
                  </a:moveTo>
                  <a:cubicBezTo>
                    <a:pt x="8424" y="12617"/>
                    <a:pt x="8262" y="12780"/>
                    <a:pt x="8262" y="13024"/>
                  </a:cubicBezTo>
                  <a:cubicBezTo>
                    <a:pt x="8262" y="13227"/>
                    <a:pt x="8424" y="13390"/>
                    <a:pt x="8628" y="13390"/>
                  </a:cubicBezTo>
                  <a:lnTo>
                    <a:pt x="12779" y="13390"/>
                  </a:lnTo>
                  <a:cubicBezTo>
                    <a:pt x="12982" y="13390"/>
                    <a:pt x="13145" y="13227"/>
                    <a:pt x="13145" y="13024"/>
                  </a:cubicBezTo>
                  <a:cubicBezTo>
                    <a:pt x="13145" y="12780"/>
                    <a:pt x="12982" y="12617"/>
                    <a:pt x="12779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3" name="Google Shape;3383;p1"/>
            <p:cNvSpPr/>
            <p:nvPr/>
          </p:nvSpPr>
          <p:spPr>
            <a:xfrm>
              <a:off x="4506925" y="3681100"/>
              <a:ext cx="534150" cy="335775"/>
            </a:xfrm>
            <a:custGeom>
              <a:rect b="b" l="l" r="r" t="t"/>
              <a:pathLst>
                <a:path extrusionOk="0" h="13431" w="21366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3" y="855"/>
                  </a:lnTo>
                  <a:cubicBezTo>
                    <a:pt x="2157" y="855"/>
                    <a:pt x="2320" y="692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20" y="0"/>
                    <a:pt x="9157" y="204"/>
                    <a:pt x="9157" y="489"/>
                  </a:cubicBezTo>
                  <a:cubicBezTo>
                    <a:pt x="9157" y="733"/>
                    <a:pt x="9320" y="936"/>
                    <a:pt x="9605" y="936"/>
                  </a:cubicBezTo>
                  <a:cubicBezTo>
                    <a:pt x="9849" y="936"/>
                    <a:pt x="10052" y="733"/>
                    <a:pt x="10052" y="489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89"/>
                  </a:cubicBezTo>
                  <a:cubicBezTo>
                    <a:pt x="10500" y="733"/>
                    <a:pt x="10703" y="936"/>
                    <a:pt x="10948" y="936"/>
                  </a:cubicBezTo>
                  <a:cubicBezTo>
                    <a:pt x="11192" y="936"/>
                    <a:pt x="11395" y="733"/>
                    <a:pt x="11395" y="489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89"/>
                  </a:cubicBezTo>
                  <a:cubicBezTo>
                    <a:pt x="11843" y="733"/>
                    <a:pt x="12046" y="936"/>
                    <a:pt x="12291" y="936"/>
                  </a:cubicBezTo>
                  <a:cubicBezTo>
                    <a:pt x="12535" y="936"/>
                    <a:pt x="12738" y="733"/>
                    <a:pt x="12738" y="489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89"/>
                  </a:cubicBezTo>
                  <a:cubicBezTo>
                    <a:pt x="13186" y="733"/>
                    <a:pt x="13389" y="936"/>
                    <a:pt x="13634" y="936"/>
                  </a:cubicBezTo>
                  <a:cubicBezTo>
                    <a:pt x="13878" y="936"/>
                    <a:pt x="14081" y="733"/>
                    <a:pt x="14081" y="489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89"/>
                  </a:cubicBezTo>
                  <a:cubicBezTo>
                    <a:pt x="14529" y="733"/>
                    <a:pt x="14732" y="936"/>
                    <a:pt x="14977" y="936"/>
                  </a:cubicBezTo>
                  <a:cubicBezTo>
                    <a:pt x="15221" y="936"/>
                    <a:pt x="15424" y="733"/>
                    <a:pt x="15424" y="489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89"/>
                  </a:cubicBezTo>
                  <a:cubicBezTo>
                    <a:pt x="15872" y="733"/>
                    <a:pt x="16075" y="936"/>
                    <a:pt x="16320" y="936"/>
                  </a:cubicBezTo>
                  <a:cubicBezTo>
                    <a:pt x="16564" y="936"/>
                    <a:pt x="16767" y="733"/>
                    <a:pt x="16767" y="489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7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79"/>
                  </a:cubicBezTo>
                  <a:cubicBezTo>
                    <a:pt x="2320" y="2035"/>
                    <a:pt x="2157" y="1872"/>
                    <a:pt x="1953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7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7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67"/>
                    <a:pt x="0" y="4070"/>
                  </a:cubicBezTo>
                  <a:cubicBezTo>
                    <a:pt x="0" y="4274"/>
                    <a:pt x="163" y="4436"/>
                    <a:pt x="366" y="4436"/>
                  </a:cubicBezTo>
                  <a:lnTo>
                    <a:pt x="1953" y="4436"/>
                  </a:lnTo>
                  <a:cubicBezTo>
                    <a:pt x="2157" y="4436"/>
                    <a:pt x="2320" y="4274"/>
                    <a:pt x="2320" y="4070"/>
                  </a:cubicBezTo>
                  <a:cubicBezTo>
                    <a:pt x="2320" y="3867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67"/>
                    <a:pt x="3337" y="4070"/>
                  </a:cubicBezTo>
                  <a:cubicBezTo>
                    <a:pt x="3337" y="4274"/>
                    <a:pt x="3500" y="4436"/>
                    <a:pt x="3703" y="4436"/>
                  </a:cubicBezTo>
                  <a:lnTo>
                    <a:pt x="7814" y="4436"/>
                  </a:lnTo>
                  <a:cubicBezTo>
                    <a:pt x="8058" y="4436"/>
                    <a:pt x="8221" y="4274"/>
                    <a:pt x="8221" y="4070"/>
                  </a:cubicBezTo>
                  <a:cubicBezTo>
                    <a:pt x="8221" y="3867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20" y="3622"/>
                    <a:pt x="9157" y="3826"/>
                    <a:pt x="9157" y="4070"/>
                  </a:cubicBezTo>
                  <a:cubicBezTo>
                    <a:pt x="9157" y="4314"/>
                    <a:pt x="932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826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826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826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826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826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826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64"/>
                    <a:pt x="2320" y="5861"/>
                  </a:cubicBezTo>
                  <a:cubicBezTo>
                    <a:pt x="2320" y="565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57"/>
                    <a:pt x="8058" y="5454"/>
                    <a:pt x="7814" y="5454"/>
                  </a:cubicBezTo>
                  <a:close/>
                  <a:moveTo>
                    <a:pt x="366" y="7285"/>
                  </a:moveTo>
                  <a:cubicBezTo>
                    <a:pt x="163" y="7285"/>
                    <a:pt x="0" y="7448"/>
                    <a:pt x="0" y="7651"/>
                  </a:cubicBezTo>
                  <a:cubicBezTo>
                    <a:pt x="0" y="7855"/>
                    <a:pt x="163" y="8058"/>
                    <a:pt x="366" y="8058"/>
                  </a:cubicBezTo>
                  <a:lnTo>
                    <a:pt x="1953" y="8058"/>
                  </a:lnTo>
                  <a:cubicBezTo>
                    <a:pt x="2157" y="8058"/>
                    <a:pt x="2320" y="7855"/>
                    <a:pt x="2320" y="7651"/>
                  </a:cubicBezTo>
                  <a:cubicBezTo>
                    <a:pt x="2320" y="7448"/>
                    <a:pt x="2157" y="7285"/>
                    <a:pt x="1953" y="7285"/>
                  </a:cubicBezTo>
                  <a:close/>
                  <a:moveTo>
                    <a:pt x="3703" y="7285"/>
                  </a:moveTo>
                  <a:cubicBezTo>
                    <a:pt x="3500" y="7285"/>
                    <a:pt x="3337" y="7448"/>
                    <a:pt x="3337" y="7651"/>
                  </a:cubicBezTo>
                  <a:cubicBezTo>
                    <a:pt x="3337" y="7855"/>
                    <a:pt x="3500" y="8058"/>
                    <a:pt x="3703" y="8058"/>
                  </a:cubicBezTo>
                  <a:lnTo>
                    <a:pt x="7814" y="8058"/>
                  </a:lnTo>
                  <a:cubicBezTo>
                    <a:pt x="8058" y="8058"/>
                    <a:pt x="8221" y="7855"/>
                    <a:pt x="8221" y="7651"/>
                  </a:cubicBezTo>
                  <a:cubicBezTo>
                    <a:pt x="8221" y="7448"/>
                    <a:pt x="8058" y="7285"/>
                    <a:pt x="7814" y="7285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4"/>
                    <a:pt x="13756" y="9239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7" y="9686"/>
                    <a:pt x="14651" y="9483"/>
                    <a:pt x="14651" y="9239"/>
                  </a:cubicBezTo>
                  <a:cubicBezTo>
                    <a:pt x="14651" y="8994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4"/>
                    <a:pt x="15099" y="9239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0" y="9686"/>
                    <a:pt x="15994" y="9483"/>
                    <a:pt x="15994" y="9239"/>
                  </a:cubicBezTo>
                  <a:cubicBezTo>
                    <a:pt x="15994" y="8994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4"/>
                    <a:pt x="16442" y="9239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3" y="9686"/>
                    <a:pt x="17337" y="9483"/>
                    <a:pt x="17337" y="9239"/>
                  </a:cubicBezTo>
                  <a:cubicBezTo>
                    <a:pt x="17337" y="8994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4"/>
                    <a:pt x="17785" y="9239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6" y="9686"/>
                    <a:pt x="18680" y="9483"/>
                    <a:pt x="18680" y="9239"/>
                  </a:cubicBezTo>
                  <a:cubicBezTo>
                    <a:pt x="18680" y="8994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4"/>
                    <a:pt x="19128" y="9239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19" y="9686"/>
                    <a:pt x="20023" y="9483"/>
                    <a:pt x="20023" y="9239"/>
                  </a:cubicBezTo>
                  <a:cubicBezTo>
                    <a:pt x="20023" y="8994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4"/>
                    <a:pt x="20471" y="9239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2" y="9686"/>
                    <a:pt x="21366" y="9483"/>
                    <a:pt x="21366" y="9239"/>
                  </a:cubicBezTo>
                  <a:cubicBezTo>
                    <a:pt x="21366" y="8994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3" y="9849"/>
                  </a:lnTo>
                  <a:cubicBezTo>
                    <a:pt x="2157" y="9849"/>
                    <a:pt x="2320" y="9646"/>
                    <a:pt x="2320" y="9442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28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29"/>
                    <a:pt x="0" y="11233"/>
                  </a:cubicBezTo>
                  <a:cubicBezTo>
                    <a:pt x="0" y="11477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7"/>
                    <a:pt x="2320" y="11233"/>
                  </a:cubicBezTo>
                  <a:cubicBezTo>
                    <a:pt x="2320" y="11029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29"/>
                    <a:pt x="8262" y="11233"/>
                  </a:cubicBezTo>
                  <a:cubicBezTo>
                    <a:pt x="8262" y="11477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7"/>
                    <a:pt x="13145" y="11233"/>
                  </a:cubicBezTo>
                  <a:cubicBezTo>
                    <a:pt x="13145" y="11029"/>
                    <a:pt x="12982" y="10867"/>
                    <a:pt x="12779" y="10867"/>
                  </a:cubicBezTo>
                  <a:close/>
                  <a:moveTo>
                    <a:pt x="14203" y="12494"/>
                  </a:moveTo>
                  <a:cubicBezTo>
                    <a:pt x="13959" y="12494"/>
                    <a:pt x="13756" y="12698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7" y="13390"/>
                    <a:pt x="14651" y="13186"/>
                    <a:pt x="14651" y="12942"/>
                  </a:cubicBezTo>
                  <a:cubicBezTo>
                    <a:pt x="14651" y="12698"/>
                    <a:pt x="14447" y="12494"/>
                    <a:pt x="14203" y="12494"/>
                  </a:cubicBezTo>
                  <a:close/>
                  <a:moveTo>
                    <a:pt x="15546" y="12494"/>
                  </a:moveTo>
                  <a:cubicBezTo>
                    <a:pt x="15302" y="12494"/>
                    <a:pt x="15099" y="12698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0" y="13390"/>
                    <a:pt x="15994" y="13186"/>
                    <a:pt x="15994" y="12942"/>
                  </a:cubicBezTo>
                  <a:cubicBezTo>
                    <a:pt x="15994" y="12698"/>
                    <a:pt x="15790" y="12494"/>
                    <a:pt x="15546" y="12494"/>
                  </a:cubicBezTo>
                  <a:close/>
                  <a:moveTo>
                    <a:pt x="16889" y="12494"/>
                  </a:moveTo>
                  <a:cubicBezTo>
                    <a:pt x="16645" y="12494"/>
                    <a:pt x="16442" y="12698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3" y="13390"/>
                    <a:pt x="17337" y="13186"/>
                    <a:pt x="17337" y="12942"/>
                  </a:cubicBezTo>
                  <a:cubicBezTo>
                    <a:pt x="17337" y="12698"/>
                    <a:pt x="17133" y="12494"/>
                    <a:pt x="16889" y="12494"/>
                  </a:cubicBezTo>
                  <a:close/>
                  <a:moveTo>
                    <a:pt x="18232" y="12494"/>
                  </a:moveTo>
                  <a:cubicBezTo>
                    <a:pt x="17988" y="12494"/>
                    <a:pt x="17785" y="12698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6" y="13390"/>
                    <a:pt x="18680" y="13186"/>
                    <a:pt x="18680" y="12942"/>
                  </a:cubicBezTo>
                  <a:cubicBezTo>
                    <a:pt x="18680" y="12698"/>
                    <a:pt x="18476" y="12494"/>
                    <a:pt x="18232" y="12494"/>
                  </a:cubicBezTo>
                  <a:close/>
                  <a:moveTo>
                    <a:pt x="19575" y="12494"/>
                  </a:moveTo>
                  <a:cubicBezTo>
                    <a:pt x="19331" y="12494"/>
                    <a:pt x="19128" y="12698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19" y="13390"/>
                    <a:pt x="20023" y="13186"/>
                    <a:pt x="20023" y="12942"/>
                  </a:cubicBezTo>
                  <a:cubicBezTo>
                    <a:pt x="20023" y="12698"/>
                    <a:pt x="19819" y="12494"/>
                    <a:pt x="19575" y="12494"/>
                  </a:cubicBezTo>
                  <a:close/>
                  <a:moveTo>
                    <a:pt x="20918" y="12494"/>
                  </a:moveTo>
                  <a:cubicBezTo>
                    <a:pt x="20674" y="12494"/>
                    <a:pt x="20471" y="12698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2" y="13390"/>
                    <a:pt x="21366" y="13186"/>
                    <a:pt x="21366" y="12942"/>
                  </a:cubicBezTo>
                  <a:cubicBezTo>
                    <a:pt x="21366" y="12698"/>
                    <a:pt x="21162" y="12494"/>
                    <a:pt x="20918" y="1249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64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3" y="13430"/>
                  </a:lnTo>
                  <a:cubicBezTo>
                    <a:pt x="2157" y="13430"/>
                    <a:pt x="2320" y="13268"/>
                    <a:pt x="2320" y="13064"/>
                  </a:cubicBezTo>
                  <a:cubicBezTo>
                    <a:pt x="2320" y="12820"/>
                    <a:pt x="2157" y="12657"/>
                    <a:pt x="1953" y="12657"/>
                  </a:cubicBezTo>
                  <a:close/>
                  <a:moveTo>
                    <a:pt x="8628" y="12657"/>
                  </a:moveTo>
                  <a:cubicBezTo>
                    <a:pt x="8424" y="12657"/>
                    <a:pt x="8262" y="12820"/>
                    <a:pt x="8262" y="13064"/>
                  </a:cubicBezTo>
                  <a:cubicBezTo>
                    <a:pt x="8262" y="13268"/>
                    <a:pt x="8424" y="13430"/>
                    <a:pt x="8628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64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4" name="Google Shape;3384;p1"/>
            <p:cNvSpPr/>
            <p:nvPr/>
          </p:nvSpPr>
          <p:spPr>
            <a:xfrm>
              <a:off x="5110250" y="2953625"/>
              <a:ext cx="534175" cy="335775"/>
            </a:xfrm>
            <a:custGeom>
              <a:rect b="b" l="l" r="r" t="t"/>
              <a:pathLst>
                <a:path extrusionOk="0" h="13431" w="21367">
                  <a:moveTo>
                    <a:pt x="367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7" y="856"/>
                    <a:pt x="2361" y="693"/>
                    <a:pt x="2361" y="489"/>
                  </a:cubicBezTo>
                  <a:cubicBezTo>
                    <a:pt x="2361" y="245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5"/>
                    <a:pt x="3338" y="489"/>
                  </a:cubicBezTo>
                  <a:cubicBezTo>
                    <a:pt x="3338" y="693"/>
                    <a:pt x="3500" y="856"/>
                    <a:pt x="3704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7" y="204"/>
                    <a:pt x="9157" y="489"/>
                  </a:cubicBezTo>
                  <a:cubicBezTo>
                    <a:pt x="9157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0" y="204"/>
                    <a:pt x="10500" y="489"/>
                  </a:cubicBezTo>
                  <a:cubicBezTo>
                    <a:pt x="10500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3" y="204"/>
                    <a:pt x="11843" y="489"/>
                  </a:cubicBezTo>
                  <a:cubicBezTo>
                    <a:pt x="11843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6" y="204"/>
                    <a:pt x="13186" y="489"/>
                  </a:cubicBezTo>
                  <a:cubicBezTo>
                    <a:pt x="13186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29" y="204"/>
                    <a:pt x="14529" y="489"/>
                  </a:cubicBezTo>
                  <a:cubicBezTo>
                    <a:pt x="14529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2" y="204"/>
                    <a:pt x="15872" y="489"/>
                  </a:cubicBezTo>
                  <a:cubicBezTo>
                    <a:pt x="15872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80"/>
                  </a:cubicBezTo>
                  <a:cubicBezTo>
                    <a:pt x="2361" y="2036"/>
                    <a:pt x="2157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0" y="1873"/>
                    <a:pt x="3338" y="2036"/>
                    <a:pt x="3338" y="2280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7" y="4437"/>
                    <a:pt x="2361" y="4274"/>
                    <a:pt x="2361" y="4071"/>
                  </a:cubicBezTo>
                  <a:cubicBezTo>
                    <a:pt x="2361" y="3867"/>
                    <a:pt x="2157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0" y="3664"/>
                    <a:pt x="3338" y="3867"/>
                    <a:pt x="3338" y="4071"/>
                  </a:cubicBezTo>
                  <a:cubicBezTo>
                    <a:pt x="3338" y="4274"/>
                    <a:pt x="3500" y="4437"/>
                    <a:pt x="3704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7" y="3826"/>
                    <a:pt x="9157" y="4071"/>
                  </a:cubicBezTo>
                  <a:cubicBezTo>
                    <a:pt x="9157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0" y="3826"/>
                    <a:pt x="10500" y="4071"/>
                  </a:cubicBezTo>
                  <a:cubicBezTo>
                    <a:pt x="10500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3" y="3826"/>
                    <a:pt x="11843" y="4071"/>
                  </a:cubicBezTo>
                  <a:cubicBezTo>
                    <a:pt x="11843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6" y="3826"/>
                    <a:pt x="13186" y="4071"/>
                  </a:cubicBezTo>
                  <a:cubicBezTo>
                    <a:pt x="13186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29" y="3826"/>
                    <a:pt x="14529" y="4071"/>
                  </a:cubicBezTo>
                  <a:cubicBezTo>
                    <a:pt x="14529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2" y="3826"/>
                    <a:pt x="15872" y="4071"/>
                  </a:cubicBezTo>
                  <a:cubicBezTo>
                    <a:pt x="15872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7" y="6228"/>
                    <a:pt x="2361" y="6065"/>
                    <a:pt x="2361" y="5861"/>
                  </a:cubicBezTo>
                  <a:cubicBezTo>
                    <a:pt x="2361" y="5658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58"/>
                    <a:pt x="3338" y="5861"/>
                  </a:cubicBezTo>
                  <a:cubicBezTo>
                    <a:pt x="3338" y="6065"/>
                    <a:pt x="3500" y="6228"/>
                    <a:pt x="3704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7" y="8059"/>
                    <a:pt x="2361" y="7855"/>
                    <a:pt x="2361" y="7652"/>
                  </a:cubicBezTo>
                  <a:cubicBezTo>
                    <a:pt x="2361" y="7448"/>
                    <a:pt x="2157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0" y="7286"/>
                    <a:pt x="3338" y="7448"/>
                    <a:pt x="3338" y="7652"/>
                  </a:cubicBezTo>
                  <a:cubicBezTo>
                    <a:pt x="3338" y="7855"/>
                    <a:pt x="3500" y="8059"/>
                    <a:pt x="3704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4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4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7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90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3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6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9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7" y="9850"/>
                    <a:pt x="2361" y="9646"/>
                    <a:pt x="2361" y="9443"/>
                  </a:cubicBezTo>
                  <a:cubicBezTo>
                    <a:pt x="2361" y="9239"/>
                    <a:pt x="2157" y="9076"/>
                    <a:pt x="1954" y="9076"/>
                  </a:cubicBezTo>
                  <a:close/>
                  <a:moveTo>
                    <a:pt x="8628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28" y="9850"/>
                  </a:cubicBezTo>
                  <a:lnTo>
                    <a:pt x="12779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79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78"/>
                    <a:pt x="2361" y="11233"/>
                  </a:cubicBezTo>
                  <a:cubicBezTo>
                    <a:pt x="2361" y="11030"/>
                    <a:pt x="2157" y="10867"/>
                    <a:pt x="1954" y="10867"/>
                  </a:cubicBezTo>
                  <a:close/>
                  <a:moveTo>
                    <a:pt x="8628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79" y="10867"/>
                  </a:cubicBezTo>
                  <a:close/>
                  <a:moveTo>
                    <a:pt x="14204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4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7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90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3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6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9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7" y="13431"/>
                    <a:pt x="2361" y="13268"/>
                    <a:pt x="2361" y="13065"/>
                  </a:cubicBezTo>
                  <a:cubicBezTo>
                    <a:pt x="2361" y="12821"/>
                    <a:pt x="2157" y="12658"/>
                    <a:pt x="1954" y="12658"/>
                  </a:cubicBezTo>
                  <a:close/>
                  <a:moveTo>
                    <a:pt x="8628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28" y="13431"/>
                  </a:cubicBezTo>
                  <a:lnTo>
                    <a:pt x="12779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5" name="Google Shape;3385;p1"/>
            <p:cNvSpPr/>
            <p:nvPr/>
          </p:nvSpPr>
          <p:spPr>
            <a:xfrm>
              <a:off x="5110250" y="3321950"/>
              <a:ext cx="534175" cy="335775"/>
            </a:xfrm>
            <a:custGeom>
              <a:rect b="b" l="l" r="r" t="t"/>
              <a:pathLst>
                <a:path extrusionOk="0" h="13431" w="21367">
                  <a:moveTo>
                    <a:pt x="367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7" y="855"/>
                    <a:pt x="2361" y="692"/>
                    <a:pt x="2361" y="448"/>
                  </a:cubicBezTo>
                  <a:cubicBezTo>
                    <a:pt x="2361" y="244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4"/>
                    <a:pt x="3338" y="448"/>
                  </a:cubicBezTo>
                  <a:cubicBezTo>
                    <a:pt x="3338" y="692"/>
                    <a:pt x="3500" y="855"/>
                    <a:pt x="3704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7" y="204"/>
                    <a:pt x="9157" y="448"/>
                  </a:cubicBezTo>
                  <a:cubicBezTo>
                    <a:pt x="9157" y="692"/>
                    <a:pt x="9361" y="896"/>
                    <a:pt x="9605" y="896"/>
                  </a:cubicBezTo>
                  <a:cubicBezTo>
                    <a:pt x="9849" y="896"/>
                    <a:pt x="10053" y="692"/>
                    <a:pt x="10053" y="448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0" y="204"/>
                    <a:pt x="10500" y="448"/>
                  </a:cubicBezTo>
                  <a:cubicBezTo>
                    <a:pt x="10500" y="692"/>
                    <a:pt x="10704" y="896"/>
                    <a:pt x="10948" y="896"/>
                  </a:cubicBezTo>
                  <a:cubicBezTo>
                    <a:pt x="11192" y="896"/>
                    <a:pt x="11396" y="692"/>
                    <a:pt x="11396" y="448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3" y="204"/>
                    <a:pt x="11843" y="448"/>
                  </a:cubicBezTo>
                  <a:cubicBezTo>
                    <a:pt x="11843" y="692"/>
                    <a:pt x="12047" y="896"/>
                    <a:pt x="12291" y="896"/>
                  </a:cubicBezTo>
                  <a:cubicBezTo>
                    <a:pt x="12535" y="896"/>
                    <a:pt x="12739" y="692"/>
                    <a:pt x="12739" y="448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6" y="204"/>
                    <a:pt x="13186" y="448"/>
                  </a:cubicBezTo>
                  <a:cubicBezTo>
                    <a:pt x="13186" y="692"/>
                    <a:pt x="13390" y="896"/>
                    <a:pt x="13634" y="896"/>
                  </a:cubicBezTo>
                  <a:cubicBezTo>
                    <a:pt x="13878" y="896"/>
                    <a:pt x="14082" y="692"/>
                    <a:pt x="14082" y="448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29" y="204"/>
                    <a:pt x="14529" y="448"/>
                  </a:cubicBezTo>
                  <a:cubicBezTo>
                    <a:pt x="14529" y="692"/>
                    <a:pt x="14733" y="896"/>
                    <a:pt x="14977" y="896"/>
                  </a:cubicBezTo>
                  <a:cubicBezTo>
                    <a:pt x="15221" y="896"/>
                    <a:pt x="15425" y="692"/>
                    <a:pt x="15425" y="448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2" y="204"/>
                    <a:pt x="15872" y="448"/>
                  </a:cubicBezTo>
                  <a:cubicBezTo>
                    <a:pt x="15872" y="692"/>
                    <a:pt x="16076" y="896"/>
                    <a:pt x="16320" y="896"/>
                  </a:cubicBezTo>
                  <a:cubicBezTo>
                    <a:pt x="16564" y="896"/>
                    <a:pt x="16768" y="692"/>
                    <a:pt x="16768" y="448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39"/>
                  </a:cubicBezTo>
                  <a:cubicBezTo>
                    <a:pt x="2361" y="2035"/>
                    <a:pt x="2157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0" y="1872"/>
                    <a:pt x="3338" y="2035"/>
                    <a:pt x="3338" y="2239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7" y="4436"/>
                    <a:pt x="2361" y="4273"/>
                    <a:pt x="2361" y="4070"/>
                  </a:cubicBezTo>
                  <a:cubicBezTo>
                    <a:pt x="2361" y="3826"/>
                    <a:pt x="2157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0" y="3663"/>
                    <a:pt x="3338" y="3826"/>
                    <a:pt x="3338" y="4070"/>
                  </a:cubicBezTo>
                  <a:cubicBezTo>
                    <a:pt x="3338" y="4273"/>
                    <a:pt x="3500" y="4436"/>
                    <a:pt x="3704" y="4436"/>
                  </a:cubicBezTo>
                  <a:lnTo>
                    <a:pt x="7814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7" y="3785"/>
                    <a:pt x="9157" y="4070"/>
                  </a:cubicBezTo>
                  <a:cubicBezTo>
                    <a:pt x="9157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0" y="3785"/>
                    <a:pt x="10500" y="4070"/>
                  </a:cubicBezTo>
                  <a:cubicBezTo>
                    <a:pt x="10500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3" y="3785"/>
                    <a:pt x="11843" y="4070"/>
                  </a:cubicBezTo>
                  <a:cubicBezTo>
                    <a:pt x="11843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6" y="3785"/>
                    <a:pt x="13186" y="4070"/>
                  </a:cubicBezTo>
                  <a:cubicBezTo>
                    <a:pt x="13186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29" y="3785"/>
                    <a:pt x="14529" y="4070"/>
                  </a:cubicBezTo>
                  <a:cubicBezTo>
                    <a:pt x="14529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2" y="3785"/>
                    <a:pt x="15872" y="4070"/>
                  </a:cubicBezTo>
                  <a:cubicBezTo>
                    <a:pt x="15872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785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7" y="6227"/>
                    <a:pt x="2361" y="6064"/>
                    <a:pt x="2361" y="5861"/>
                  </a:cubicBezTo>
                  <a:cubicBezTo>
                    <a:pt x="2361" y="5617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17"/>
                    <a:pt x="3338" y="5861"/>
                  </a:cubicBezTo>
                  <a:cubicBezTo>
                    <a:pt x="3338" y="6064"/>
                    <a:pt x="3500" y="6227"/>
                    <a:pt x="3704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7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7" y="8018"/>
                    <a:pt x="2361" y="7855"/>
                    <a:pt x="2361" y="7651"/>
                  </a:cubicBezTo>
                  <a:cubicBezTo>
                    <a:pt x="2361" y="7448"/>
                    <a:pt x="2157" y="7244"/>
                    <a:pt x="1954" y="7244"/>
                  </a:cubicBezTo>
                  <a:close/>
                  <a:moveTo>
                    <a:pt x="3704" y="7244"/>
                  </a:moveTo>
                  <a:cubicBezTo>
                    <a:pt x="3500" y="7244"/>
                    <a:pt x="3338" y="7448"/>
                    <a:pt x="3338" y="7651"/>
                  </a:cubicBezTo>
                  <a:cubicBezTo>
                    <a:pt x="3338" y="7855"/>
                    <a:pt x="3500" y="8018"/>
                    <a:pt x="3704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14" y="7244"/>
                  </a:cubicBezTo>
                  <a:close/>
                  <a:moveTo>
                    <a:pt x="14204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4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7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90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3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6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9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9" y="8750"/>
                  </a:cubicBezTo>
                  <a:close/>
                  <a:moveTo>
                    <a:pt x="367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7" y="9849"/>
                    <a:pt x="2361" y="9646"/>
                    <a:pt x="2361" y="9442"/>
                  </a:cubicBezTo>
                  <a:cubicBezTo>
                    <a:pt x="2361" y="9239"/>
                    <a:pt x="2157" y="9035"/>
                    <a:pt x="1954" y="9035"/>
                  </a:cubicBezTo>
                  <a:close/>
                  <a:moveTo>
                    <a:pt x="8628" y="9035"/>
                  </a:moveTo>
                  <a:cubicBezTo>
                    <a:pt x="8425" y="9035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8" y="9849"/>
                  </a:cubicBezTo>
                  <a:lnTo>
                    <a:pt x="12779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35"/>
                    <a:pt x="12779" y="9035"/>
                  </a:cubicBezTo>
                  <a:close/>
                  <a:moveTo>
                    <a:pt x="367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36"/>
                    <a:pt x="2361" y="11233"/>
                  </a:cubicBezTo>
                  <a:cubicBezTo>
                    <a:pt x="2361" y="11029"/>
                    <a:pt x="2157" y="10866"/>
                    <a:pt x="1954" y="10866"/>
                  </a:cubicBezTo>
                  <a:close/>
                  <a:moveTo>
                    <a:pt x="8628" y="10866"/>
                  </a:moveTo>
                  <a:cubicBezTo>
                    <a:pt x="8425" y="10866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6"/>
                    <a:pt x="12779" y="10866"/>
                  </a:cubicBezTo>
                  <a:close/>
                  <a:moveTo>
                    <a:pt x="14204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4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7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90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3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6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9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9" y="1245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7" y="13430"/>
                    <a:pt x="2361" y="13268"/>
                    <a:pt x="2361" y="13023"/>
                  </a:cubicBezTo>
                  <a:cubicBezTo>
                    <a:pt x="2361" y="12820"/>
                    <a:pt x="2157" y="12657"/>
                    <a:pt x="1954" y="12657"/>
                  </a:cubicBezTo>
                  <a:close/>
                  <a:moveTo>
                    <a:pt x="8628" y="12657"/>
                  </a:moveTo>
                  <a:cubicBezTo>
                    <a:pt x="8425" y="12657"/>
                    <a:pt x="8262" y="12820"/>
                    <a:pt x="8262" y="13023"/>
                  </a:cubicBezTo>
                  <a:cubicBezTo>
                    <a:pt x="8262" y="13268"/>
                    <a:pt x="8425" y="13430"/>
                    <a:pt x="8628" y="13430"/>
                  </a:cubicBezTo>
                  <a:lnTo>
                    <a:pt x="12779" y="13430"/>
                  </a:lnTo>
                  <a:cubicBezTo>
                    <a:pt x="12983" y="13430"/>
                    <a:pt x="13146" y="13268"/>
                    <a:pt x="13146" y="13023"/>
                  </a:cubicBezTo>
                  <a:cubicBezTo>
                    <a:pt x="13146" y="12820"/>
                    <a:pt x="12983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6" name="Google Shape;3386;p1"/>
            <p:cNvSpPr/>
            <p:nvPr/>
          </p:nvSpPr>
          <p:spPr>
            <a:xfrm>
              <a:off x="3941225" y="2531400"/>
              <a:ext cx="657275" cy="73275"/>
            </a:xfrm>
            <a:custGeom>
              <a:rect b="b" l="l" r="r" t="t"/>
              <a:pathLst>
                <a:path extrusionOk="0" h="2931" w="26291">
                  <a:moveTo>
                    <a:pt x="5088" y="1"/>
                  </a:moveTo>
                  <a:lnTo>
                    <a:pt x="4965" y="41"/>
                  </a:lnTo>
                  <a:lnTo>
                    <a:pt x="326" y="2239"/>
                  </a:lnTo>
                  <a:cubicBezTo>
                    <a:pt x="0" y="2442"/>
                    <a:pt x="123" y="2931"/>
                    <a:pt x="489" y="2931"/>
                  </a:cubicBezTo>
                  <a:lnTo>
                    <a:pt x="22913" y="2931"/>
                  </a:lnTo>
                  <a:cubicBezTo>
                    <a:pt x="22994" y="2931"/>
                    <a:pt x="23076" y="2890"/>
                    <a:pt x="23157" y="2849"/>
                  </a:cubicBezTo>
                  <a:lnTo>
                    <a:pt x="26047" y="652"/>
                  </a:lnTo>
                  <a:cubicBezTo>
                    <a:pt x="26291" y="448"/>
                    <a:pt x="26169" y="1"/>
                    <a:pt x="25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7" name="Google Shape;3387;p1"/>
            <p:cNvSpPr/>
            <p:nvPr/>
          </p:nvSpPr>
          <p:spPr>
            <a:xfrm>
              <a:off x="3936125" y="2523250"/>
              <a:ext cx="668475" cy="89575"/>
            </a:xfrm>
            <a:custGeom>
              <a:rect b="b" l="l" r="r" t="t"/>
              <a:pathLst>
                <a:path extrusionOk="0" h="3583" w="26739">
                  <a:moveTo>
                    <a:pt x="26047" y="652"/>
                  </a:moveTo>
                  <a:lnTo>
                    <a:pt x="26047" y="693"/>
                  </a:lnTo>
                  <a:lnTo>
                    <a:pt x="23158" y="2931"/>
                  </a:lnTo>
                  <a:lnTo>
                    <a:pt x="693" y="2931"/>
                  </a:lnTo>
                  <a:lnTo>
                    <a:pt x="693" y="2890"/>
                  </a:lnTo>
                  <a:lnTo>
                    <a:pt x="5251" y="693"/>
                  </a:lnTo>
                  <a:lnTo>
                    <a:pt x="5332" y="652"/>
                  </a:lnTo>
                  <a:close/>
                  <a:moveTo>
                    <a:pt x="5251" y="1"/>
                  </a:moveTo>
                  <a:lnTo>
                    <a:pt x="5088" y="42"/>
                  </a:lnTo>
                  <a:lnTo>
                    <a:pt x="5007" y="42"/>
                  </a:lnTo>
                  <a:lnTo>
                    <a:pt x="408" y="2280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82" y="3257"/>
                    <a:pt x="164" y="3379"/>
                  </a:cubicBezTo>
                  <a:cubicBezTo>
                    <a:pt x="286" y="3501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2"/>
                    <a:pt x="23565" y="3460"/>
                  </a:cubicBezTo>
                  <a:lnTo>
                    <a:pt x="26454" y="1222"/>
                  </a:lnTo>
                  <a:cubicBezTo>
                    <a:pt x="26617" y="1100"/>
                    <a:pt x="26739" y="896"/>
                    <a:pt x="26698" y="693"/>
                  </a:cubicBezTo>
                  <a:cubicBezTo>
                    <a:pt x="26698" y="489"/>
                    <a:pt x="26658" y="327"/>
                    <a:pt x="26535" y="204"/>
                  </a:cubicBezTo>
                  <a:cubicBezTo>
                    <a:pt x="26413" y="82"/>
                    <a:pt x="26210" y="1"/>
                    <a:pt x="260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8" name="Google Shape;3388;p1"/>
            <p:cNvSpPr/>
            <p:nvPr/>
          </p:nvSpPr>
          <p:spPr>
            <a:xfrm>
              <a:off x="4246450" y="2181400"/>
              <a:ext cx="103800" cy="392750"/>
            </a:xfrm>
            <a:custGeom>
              <a:rect b="b" l="l" r="r" t="t"/>
              <a:pathLst>
                <a:path extrusionOk="0" h="15710" w="4152">
                  <a:moveTo>
                    <a:pt x="1" y="1"/>
                  </a:moveTo>
                  <a:lnTo>
                    <a:pt x="1" y="15710"/>
                  </a:lnTo>
                  <a:lnTo>
                    <a:pt x="4152" y="15710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9" name="Google Shape;3389;p1"/>
            <p:cNvSpPr/>
            <p:nvPr/>
          </p:nvSpPr>
          <p:spPr>
            <a:xfrm>
              <a:off x="4238300" y="2172250"/>
              <a:ext cx="120100" cy="410050"/>
            </a:xfrm>
            <a:custGeom>
              <a:rect b="b" l="l" r="r" t="t"/>
              <a:pathLst>
                <a:path extrusionOk="0" h="16402" w="4804">
                  <a:moveTo>
                    <a:pt x="4111" y="692"/>
                  </a:moveTo>
                  <a:lnTo>
                    <a:pt x="4111" y="15750"/>
                  </a:lnTo>
                  <a:lnTo>
                    <a:pt x="693" y="15750"/>
                  </a:lnTo>
                  <a:lnTo>
                    <a:pt x="693" y="692"/>
                  </a:lnTo>
                  <a:close/>
                  <a:moveTo>
                    <a:pt x="327" y="0"/>
                  </a:moveTo>
                  <a:cubicBezTo>
                    <a:pt x="245" y="0"/>
                    <a:pt x="164" y="41"/>
                    <a:pt x="82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6076"/>
                  </a:lnTo>
                  <a:cubicBezTo>
                    <a:pt x="1" y="16157"/>
                    <a:pt x="42" y="16239"/>
                    <a:pt x="82" y="16320"/>
                  </a:cubicBezTo>
                  <a:cubicBezTo>
                    <a:pt x="164" y="16361"/>
                    <a:pt x="245" y="16401"/>
                    <a:pt x="327" y="16401"/>
                  </a:cubicBezTo>
                  <a:lnTo>
                    <a:pt x="4478" y="16401"/>
                  </a:lnTo>
                  <a:cubicBezTo>
                    <a:pt x="4559" y="16401"/>
                    <a:pt x="4640" y="16361"/>
                    <a:pt x="4722" y="16320"/>
                  </a:cubicBezTo>
                  <a:cubicBezTo>
                    <a:pt x="4763" y="16239"/>
                    <a:pt x="4803" y="16157"/>
                    <a:pt x="4803" y="16076"/>
                  </a:cubicBezTo>
                  <a:lnTo>
                    <a:pt x="4803" y="367"/>
                  </a:lnTo>
                  <a:cubicBezTo>
                    <a:pt x="4803" y="285"/>
                    <a:pt x="4763" y="163"/>
                    <a:pt x="4722" y="123"/>
                  </a:cubicBezTo>
                  <a:cubicBezTo>
                    <a:pt x="4640" y="41"/>
                    <a:pt x="4559" y="0"/>
                    <a:pt x="4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0" name="Google Shape;3390;p1"/>
            <p:cNvSpPr/>
            <p:nvPr/>
          </p:nvSpPr>
          <p:spPr>
            <a:xfrm>
              <a:off x="4230175" y="2181400"/>
              <a:ext cx="136350" cy="284900"/>
            </a:xfrm>
            <a:custGeom>
              <a:rect b="b" l="l" r="r" t="t"/>
              <a:pathLst>
                <a:path extrusionOk="0" h="11396" w="5454">
                  <a:moveTo>
                    <a:pt x="0" y="1"/>
                  </a:moveTo>
                  <a:lnTo>
                    <a:pt x="0" y="11396"/>
                  </a:lnTo>
                  <a:lnTo>
                    <a:pt x="5454" y="11396"/>
                  </a:lnTo>
                  <a:lnTo>
                    <a:pt x="5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1" name="Google Shape;3391;p1"/>
            <p:cNvSpPr/>
            <p:nvPr/>
          </p:nvSpPr>
          <p:spPr>
            <a:xfrm>
              <a:off x="4222025" y="2172250"/>
              <a:ext cx="152650" cy="303225"/>
            </a:xfrm>
            <a:custGeom>
              <a:rect b="b" l="l" r="r" t="t"/>
              <a:pathLst>
                <a:path extrusionOk="0" h="12129" w="6106">
                  <a:moveTo>
                    <a:pt x="5414" y="692"/>
                  </a:moveTo>
                  <a:lnTo>
                    <a:pt x="5414" y="11436"/>
                  </a:lnTo>
                  <a:lnTo>
                    <a:pt x="693" y="11436"/>
                  </a:lnTo>
                  <a:lnTo>
                    <a:pt x="693" y="692"/>
                  </a:lnTo>
                  <a:close/>
                  <a:moveTo>
                    <a:pt x="326" y="0"/>
                  </a:moveTo>
                  <a:cubicBezTo>
                    <a:pt x="245" y="0"/>
                    <a:pt x="164" y="41"/>
                    <a:pt x="123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1762"/>
                  </a:lnTo>
                  <a:cubicBezTo>
                    <a:pt x="1" y="11843"/>
                    <a:pt x="42" y="11965"/>
                    <a:pt x="123" y="12006"/>
                  </a:cubicBezTo>
                  <a:cubicBezTo>
                    <a:pt x="164" y="12087"/>
                    <a:pt x="245" y="12128"/>
                    <a:pt x="326" y="12128"/>
                  </a:cubicBezTo>
                  <a:lnTo>
                    <a:pt x="5780" y="12128"/>
                  </a:lnTo>
                  <a:cubicBezTo>
                    <a:pt x="5861" y="12128"/>
                    <a:pt x="5943" y="12087"/>
                    <a:pt x="5983" y="12006"/>
                  </a:cubicBezTo>
                  <a:cubicBezTo>
                    <a:pt x="6065" y="11925"/>
                    <a:pt x="6105" y="11843"/>
                    <a:pt x="6105" y="11762"/>
                  </a:cubicBezTo>
                  <a:lnTo>
                    <a:pt x="6105" y="367"/>
                  </a:lnTo>
                  <a:cubicBezTo>
                    <a:pt x="6105" y="285"/>
                    <a:pt x="6065" y="163"/>
                    <a:pt x="5983" y="123"/>
                  </a:cubicBezTo>
                  <a:cubicBezTo>
                    <a:pt x="5943" y="41"/>
                    <a:pt x="5861" y="0"/>
                    <a:pt x="5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2" name="Google Shape;3392;p1"/>
            <p:cNvSpPr/>
            <p:nvPr/>
          </p:nvSpPr>
          <p:spPr>
            <a:xfrm>
              <a:off x="3469125" y="874000"/>
              <a:ext cx="1707275" cy="1335925"/>
            </a:xfrm>
            <a:custGeom>
              <a:rect b="b" l="l" r="r" t="t"/>
              <a:pathLst>
                <a:path extrusionOk="0" h="53437" w="68291">
                  <a:moveTo>
                    <a:pt x="1" y="1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3" name="Google Shape;3393;p1"/>
            <p:cNvSpPr/>
            <p:nvPr/>
          </p:nvSpPr>
          <p:spPr>
            <a:xfrm>
              <a:off x="3461000" y="865875"/>
              <a:ext cx="1723550" cy="1352175"/>
            </a:xfrm>
            <a:custGeom>
              <a:rect b="b" l="l" r="r" t="t"/>
              <a:pathLst>
                <a:path extrusionOk="0" h="54087" w="68942">
                  <a:moveTo>
                    <a:pt x="68290" y="692"/>
                  </a:moveTo>
                  <a:lnTo>
                    <a:pt x="68290" y="53395"/>
                  </a:lnTo>
                  <a:lnTo>
                    <a:pt x="652" y="53395"/>
                  </a:lnTo>
                  <a:lnTo>
                    <a:pt x="65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82" y="82"/>
                  </a:cubicBezTo>
                  <a:cubicBezTo>
                    <a:pt x="0" y="163"/>
                    <a:pt x="0" y="244"/>
                    <a:pt x="0" y="326"/>
                  </a:cubicBezTo>
                  <a:lnTo>
                    <a:pt x="0" y="53761"/>
                  </a:lnTo>
                  <a:cubicBezTo>
                    <a:pt x="0" y="53843"/>
                    <a:pt x="0" y="53924"/>
                    <a:pt x="82" y="54005"/>
                  </a:cubicBezTo>
                  <a:cubicBezTo>
                    <a:pt x="163" y="54046"/>
                    <a:pt x="245" y="54087"/>
                    <a:pt x="326" y="54087"/>
                  </a:cubicBezTo>
                  <a:lnTo>
                    <a:pt x="68616" y="54087"/>
                  </a:lnTo>
                  <a:cubicBezTo>
                    <a:pt x="68697" y="54087"/>
                    <a:pt x="68778" y="54046"/>
                    <a:pt x="68860" y="54005"/>
                  </a:cubicBezTo>
                  <a:cubicBezTo>
                    <a:pt x="68901" y="53924"/>
                    <a:pt x="68941" y="53843"/>
                    <a:pt x="68941" y="53761"/>
                  </a:cubicBezTo>
                  <a:lnTo>
                    <a:pt x="68941" y="326"/>
                  </a:lnTo>
                  <a:cubicBezTo>
                    <a:pt x="68941" y="244"/>
                    <a:pt x="68901" y="163"/>
                    <a:pt x="68860" y="82"/>
                  </a:cubicBezTo>
                  <a:cubicBezTo>
                    <a:pt x="68778" y="41"/>
                    <a:pt x="68697" y="0"/>
                    <a:pt x="68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4" name="Google Shape;3394;p1"/>
            <p:cNvSpPr/>
            <p:nvPr/>
          </p:nvSpPr>
          <p:spPr>
            <a:xfrm>
              <a:off x="3560700" y="945225"/>
              <a:ext cx="1524125" cy="1193475"/>
            </a:xfrm>
            <a:custGeom>
              <a:rect b="b" l="l" r="r" t="t"/>
              <a:pathLst>
                <a:path extrusionOk="0" h="47739" w="60965">
                  <a:moveTo>
                    <a:pt x="1" y="1"/>
                  </a:moveTo>
                  <a:lnTo>
                    <a:pt x="1" y="47738"/>
                  </a:lnTo>
                  <a:lnTo>
                    <a:pt x="60965" y="47738"/>
                  </a:lnTo>
                  <a:lnTo>
                    <a:pt x="609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5" name="Google Shape;3395;p1"/>
            <p:cNvSpPr/>
            <p:nvPr/>
          </p:nvSpPr>
          <p:spPr>
            <a:xfrm>
              <a:off x="3551550" y="937075"/>
              <a:ext cx="1542450" cy="1209750"/>
            </a:xfrm>
            <a:custGeom>
              <a:rect b="b" l="l" r="r" t="t"/>
              <a:pathLst>
                <a:path extrusionOk="0" h="48390" w="61698">
                  <a:moveTo>
                    <a:pt x="61005" y="693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2"/>
                    <a:pt x="123" y="123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48064"/>
                  </a:lnTo>
                  <a:cubicBezTo>
                    <a:pt x="0" y="48146"/>
                    <a:pt x="41" y="48227"/>
                    <a:pt x="123" y="48268"/>
                  </a:cubicBezTo>
                  <a:cubicBezTo>
                    <a:pt x="163" y="48349"/>
                    <a:pt x="245" y="48390"/>
                    <a:pt x="367" y="48390"/>
                  </a:cubicBezTo>
                  <a:lnTo>
                    <a:pt x="61331" y="48390"/>
                  </a:lnTo>
                  <a:cubicBezTo>
                    <a:pt x="61412" y="48390"/>
                    <a:pt x="61494" y="48349"/>
                    <a:pt x="61575" y="48268"/>
                  </a:cubicBezTo>
                  <a:cubicBezTo>
                    <a:pt x="61657" y="48227"/>
                    <a:pt x="61697" y="48146"/>
                    <a:pt x="61697" y="48064"/>
                  </a:cubicBezTo>
                  <a:lnTo>
                    <a:pt x="61697" y="327"/>
                  </a:lnTo>
                  <a:cubicBezTo>
                    <a:pt x="61697" y="245"/>
                    <a:pt x="61657" y="164"/>
                    <a:pt x="61575" y="123"/>
                  </a:cubicBezTo>
                  <a:cubicBezTo>
                    <a:pt x="61494" y="42"/>
                    <a:pt x="61412" y="1"/>
                    <a:pt x="6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6" name="Google Shape;3396;p1"/>
            <p:cNvSpPr/>
            <p:nvPr/>
          </p:nvSpPr>
          <p:spPr>
            <a:xfrm>
              <a:off x="3671600" y="1070375"/>
              <a:ext cx="637950" cy="293050"/>
            </a:xfrm>
            <a:custGeom>
              <a:rect b="b" l="l" r="r" t="t"/>
              <a:pathLst>
                <a:path extrusionOk="0" h="11722" w="25518">
                  <a:moveTo>
                    <a:pt x="24826" y="692"/>
                  </a:moveTo>
                  <a:lnTo>
                    <a:pt x="24826" y="11070"/>
                  </a:lnTo>
                  <a:lnTo>
                    <a:pt x="652" y="11070"/>
                  </a:lnTo>
                  <a:lnTo>
                    <a:pt x="652" y="692"/>
                  </a:lnTo>
                  <a:close/>
                  <a:moveTo>
                    <a:pt x="1" y="0"/>
                  </a:moveTo>
                  <a:lnTo>
                    <a:pt x="1" y="11721"/>
                  </a:lnTo>
                  <a:lnTo>
                    <a:pt x="25518" y="11721"/>
                  </a:lnTo>
                  <a:lnTo>
                    <a:pt x="25518" y="11396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7" name="Google Shape;3397;p1"/>
            <p:cNvSpPr/>
            <p:nvPr/>
          </p:nvSpPr>
          <p:spPr>
            <a:xfrm>
              <a:off x="3760125" y="1538400"/>
              <a:ext cx="1047975" cy="116000"/>
            </a:xfrm>
            <a:custGeom>
              <a:rect b="b" l="l" r="r" t="t"/>
              <a:pathLst>
                <a:path extrusionOk="0" h="4640" w="41919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21"/>
                    <a:pt x="13227" y="2320"/>
                  </a:cubicBezTo>
                  <a:lnTo>
                    <a:pt x="15913" y="3581"/>
                  </a:lnTo>
                  <a:cubicBezTo>
                    <a:pt x="17419" y="4273"/>
                    <a:pt x="19006" y="4640"/>
                    <a:pt x="20593" y="4640"/>
                  </a:cubicBezTo>
                  <a:cubicBezTo>
                    <a:pt x="22384" y="4640"/>
                    <a:pt x="24215" y="4151"/>
                    <a:pt x="25843" y="3256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38"/>
                  </a:cubicBezTo>
                  <a:lnTo>
                    <a:pt x="25517" y="2686"/>
                  </a:lnTo>
                  <a:cubicBezTo>
                    <a:pt x="23971" y="3500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570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8" name="Google Shape;3398;p1"/>
            <p:cNvSpPr/>
            <p:nvPr/>
          </p:nvSpPr>
          <p:spPr>
            <a:xfrm>
              <a:off x="3760125" y="1639125"/>
              <a:ext cx="1047975" cy="116000"/>
            </a:xfrm>
            <a:custGeom>
              <a:rect b="b" l="l" r="r" t="t"/>
              <a:pathLst>
                <a:path extrusionOk="0" h="4640" w="41919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62"/>
                    <a:pt x="13227" y="2320"/>
                  </a:cubicBezTo>
                  <a:lnTo>
                    <a:pt x="15913" y="3622"/>
                  </a:lnTo>
                  <a:cubicBezTo>
                    <a:pt x="17419" y="4314"/>
                    <a:pt x="19006" y="4640"/>
                    <a:pt x="20593" y="4640"/>
                  </a:cubicBezTo>
                  <a:cubicBezTo>
                    <a:pt x="22384" y="4640"/>
                    <a:pt x="24215" y="4192"/>
                    <a:pt x="25843" y="3297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79"/>
                  </a:cubicBezTo>
                  <a:lnTo>
                    <a:pt x="25517" y="2686"/>
                  </a:lnTo>
                  <a:cubicBezTo>
                    <a:pt x="24012" y="3541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611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9" name="Google Shape;3399;p1"/>
            <p:cNvSpPr/>
            <p:nvPr/>
          </p:nvSpPr>
          <p:spPr>
            <a:xfrm>
              <a:off x="3760125" y="1866000"/>
              <a:ext cx="1047975" cy="115000"/>
            </a:xfrm>
            <a:custGeom>
              <a:rect b="b" l="l" r="r" t="t"/>
              <a:pathLst>
                <a:path extrusionOk="0" h="4600" w="41919">
                  <a:moveTo>
                    <a:pt x="20593" y="1"/>
                  </a:moveTo>
                  <a:cubicBezTo>
                    <a:pt x="19006" y="1"/>
                    <a:pt x="17419" y="326"/>
                    <a:pt x="15913" y="1018"/>
                  </a:cubicBezTo>
                  <a:lnTo>
                    <a:pt x="13227" y="2280"/>
                  </a:lnTo>
                  <a:cubicBezTo>
                    <a:pt x="10907" y="3378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599"/>
                  </a:lnTo>
                  <a:lnTo>
                    <a:pt x="5820" y="4599"/>
                  </a:lnTo>
                  <a:cubicBezTo>
                    <a:pt x="8465" y="4599"/>
                    <a:pt x="11111" y="4030"/>
                    <a:pt x="13512" y="2890"/>
                  </a:cubicBezTo>
                  <a:lnTo>
                    <a:pt x="16198" y="1628"/>
                  </a:lnTo>
                  <a:cubicBezTo>
                    <a:pt x="17581" y="977"/>
                    <a:pt x="19087" y="652"/>
                    <a:pt x="20593" y="652"/>
                  </a:cubicBezTo>
                  <a:cubicBezTo>
                    <a:pt x="22302" y="652"/>
                    <a:pt x="23971" y="1099"/>
                    <a:pt x="25517" y="1913"/>
                  </a:cubicBezTo>
                  <a:lnTo>
                    <a:pt x="26291" y="2361"/>
                  </a:lnTo>
                  <a:cubicBezTo>
                    <a:pt x="28977" y="3826"/>
                    <a:pt x="31988" y="4599"/>
                    <a:pt x="35081" y="4599"/>
                  </a:cubicBezTo>
                  <a:lnTo>
                    <a:pt x="41918" y="4599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175"/>
                    <a:pt x="26616" y="1751"/>
                  </a:cubicBezTo>
                  <a:lnTo>
                    <a:pt x="25843" y="1344"/>
                  </a:lnTo>
                  <a:cubicBezTo>
                    <a:pt x="24215" y="448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0" name="Google Shape;3400;p1"/>
            <p:cNvSpPr/>
            <p:nvPr/>
          </p:nvSpPr>
          <p:spPr>
            <a:xfrm>
              <a:off x="3760125" y="1764250"/>
              <a:ext cx="1047975" cy="116025"/>
            </a:xfrm>
            <a:custGeom>
              <a:rect b="b" l="l" r="r" t="t"/>
              <a:pathLst>
                <a:path extrusionOk="0" h="4641" w="41919">
                  <a:moveTo>
                    <a:pt x="20593" y="1"/>
                  </a:moveTo>
                  <a:cubicBezTo>
                    <a:pt x="19006" y="1"/>
                    <a:pt x="17419" y="367"/>
                    <a:pt x="15913" y="1059"/>
                  </a:cubicBezTo>
                  <a:lnTo>
                    <a:pt x="13227" y="2321"/>
                  </a:lnTo>
                  <a:cubicBezTo>
                    <a:pt x="10907" y="3379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640"/>
                  </a:lnTo>
                  <a:lnTo>
                    <a:pt x="5820" y="4640"/>
                  </a:lnTo>
                  <a:cubicBezTo>
                    <a:pt x="8465" y="4640"/>
                    <a:pt x="11111" y="4030"/>
                    <a:pt x="13512" y="2931"/>
                  </a:cubicBezTo>
                  <a:lnTo>
                    <a:pt x="16198" y="1669"/>
                  </a:lnTo>
                  <a:cubicBezTo>
                    <a:pt x="17581" y="1018"/>
                    <a:pt x="19087" y="693"/>
                    <a:pt x="20593" y="693"/>
                  </a:cubicBezTo>
                  <a:cubicBezTo>
                    <a:pt x="22302" y="693"/>
                    <a:pt x="24012" y="1100"/>
                    <a:pt x="25517" y="1954"/>
                  </a:cubicBezTo>
                  <a:lnTo>
                    <a:pt x="26291" y="2402"/>
                  </a:lnTo>
                  <a:cubicBezTo>
                    <a:pt x="28977" y="3867"/>
                    <a:pt x="31988" y="4640"/>
                    <a:pt x="35081" y="4640"/>
                  </a:cubicBezTo>
                  <a:lnTo>
                    <a:pt x="41918" y="4640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216"/>
                    <a:pt x="26616" y="1792"/>
                  </a:cubicBezTo>
                  <a:lnTo>
                    <a:pt x="25843" y="1344"/>
                  </a:lnTo>
                  <a:cubicBezTo>
                    <a:pt x="24215" y="449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1" name="Google Shape;3401;p1"/>
            <p:cNvSpPr/>
            <p:nvPr/>
          </p:nvSpPr>
          <p:spPr>
            <a:xfrm>
              <a:off x="4825375" y="1479375"/>
              <a:ext cx="96675" cy="97700"/>
            </a:xfrm>
            <a:custGeom>
              <a:rect b="b" l="l" r="r" t="t"/>
              <a:pathLst>
                <a:path extrusionOk="0" h="3908" w="3867">
                  <a:moveTo>
                    <a:pt x="0" y="1"/>
                  </a:moveTo>
                  <a:lnTo>
                    <a:pt x="0" y="3908"/>
                  </a:lnTo>
                  <a:lnTo>
                    <a:pt x="3866" y="3908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2" name="Google Shape;3402;p1"/>
            <p:cNvSpPr/>
            <p:nvPr/>
          </p:nvSpPr>
          <p:spPr>
            <a:xfrm>
              <a:off x="4825375" y="1599425"/>
              <a:ext cx="96675" cy="96700"/>
            </a:xfrm>
            <a:custGeom>
              <a:rect b="b" l="l" r="r" t="t"/>
              <a:pathLst>
                <a:path extrusionOk="0" h="3868" w="3867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3" name="Google Shape;3403;p1"/>
            <p:cNvSpPr/>
            <p:nvPr/>
          </p:nvSpPr>
          <p:spPr>
            <a:xfrm>
              <a:off x="4825375" y="1804950"/>
              <a:ext cx="96675" cy="96675"/>
            </a:xfrm>
            <a:custGeom>
              <a:rect b="b" l="l" r="r" t="t"/>
              <a:pathLst>
                <a:path extrusionOk="0" h="3867" w="3867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4" name="Google Shape;3404;p1"/>
            <p:cNvSpPr/>
            <p:nvPr/>
          </p:nvSpPr>
          <p:spPr>
            <a:xfrm>
              <a:off x="4825375" y="1924000"/>
              <a:ext cx="96675" cy="97700"/>
            </a:xfrm>
            <a:custGeom>
              <a:rect b="b" l="l" r="r" t="t"/>
              <a:pathLst>
                <a:path extrusionOk="0" h="3908" w="3867">
                  <a:moveTo>
                    <a:pt x="0" y="0"/>
                  </a:moveTo>
                  <a:lnTo>
                    <a:pt x="0" y="3907"/>
                  </a:lnTo>
                  <a:lnTo>
                    <a:pt x="3866" y="3907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5" name="Google Shape;3405;p1"/>
            <p:cNvSpPr/>
            <p:nvPr/>
          </p:nvSpPr>
          <p:spPr>
            <a:xfrm>
              <a:off x="3644125" y="1479375"/>
              <a:ext cx="96700" cy="97700"/>
            </a:xfrm>
            <a:custGeom>
              <a:rect b="b" l="l" r="r" t="t"/>
              <a:pathLst>
                <a:path extrusionOk="0" h="3908" w="3868">
                  <a:moveTo>
                    <a:pt x="1" y="1"/>
                  </a:moveTo>
                  <a:lnTo>
                    <a:pt x="1" y="3908"/>
                  </a:lnTo>
                  <a:lnTo>
                    <a:pt x="3867" y="3908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6" name="Google Shape;3406;p1"/>
            <p:cNvSpPr/>
            <p:nvPr/>
          </p:nvSpPr>
          <p:spPr>
            <a:xfrm>
              <a:off x="3644125" y="1599425"/>
              <a:ext cx="96700" cy="96700"/>
            </a:xfrm>
            <a:custGeom>
              <a:rect b="b" l="l" r="r" t="t"/>
              <a:pathLst>
                <a:path extrusionOk="0" h="3868" w="3868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7" name="Google Shape;3407;p1"/>
            <p:cNvSpPr/>
            <p:nvPr/>
          </p:nvSpPr>
          <p:spPr>
            <a:xfrm>
              <a:off x="3644125" y="1804950"/>
              <a:ext cx="96700" cy="96675"/>
            </a:xfrm>
            <a:custGeom>
              <a:rect b="b" l="l" r="r" t="t"/>
              <a:pathLst>
                <a:path extrusionOk="0" h="3867" w="3868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8" name="Google Shape;3408;p1"/>
            <p:cNvSpPr/>
            <p:nvPr/>
          </p:nvSpPr>
          <p:spPr>
            <a:xfrm>
              <a:off x="3644125" y="1924000"/>
              <a:ext cx="96700" cy="97700"/>
            </a:xfrm>
            <a:custGeom>
              <a:rect b="b" l="l" r="r" t="t"/>
              <a:pathLst>
                <a:path extrusionOk="0" h="3908" w="3868">
                  <a:moveTo>
                    <a:pt x="1" y="0"/>
                  </a:moveTo>
                  <a:lnTo>
                    <a:pt x="1" y="3907"/>
                  </a:lnTo>
                  <a:lnTo>
                    <a:pt x="3867" y="3907"/>
                  </a:lnTo>
                  <a:lnTo>
                    <a:pt x="38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9" name="Google Shape;3409;p1"/>
            <p:cNvSpPr/>
            <p:nvPr/>
          </p:nvSpPr>
          <p:spPr>
            <a:xfrm>
              <a:off x="4389900" y="1053075"/>
              <a:ext cx="534175" cy="335775"/>
            </a:xfrm>
            <a:custGeom>
              <a:rect b="b" l="l" r="r" t="t"/>
              <a:pathLst>
                <a:path extrusionOk="0" h="13431" w="21367">
                  <a:moveTo>
                    <a:pt x="367" y="82"/>
                  </a:moveTo>
                  <a:cubicBezTo>
                    <a:pt x="164" y="82"/>
                    <a:pt x="1" y="245"/>
                    <a:pt x="1" y="448"/>
                  </a:cubicBezTo>
                  <a:cubicBezTo>
                    <a:pt x="1" y="692"/>
                    <a:pt x="164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21" y="692"/>
                    <a:pt x="2321" y="448"/>
                  </a:cubicBezTo>
                  <a:cubicBezTo>
                    <a:pt x="232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297" y="245"/>
                    <a:pt x="3297" y="448"/>
                  </a:cubicBezTo>
                  <a:cubicBezTo>
                    <a:pt x="3297" y="692"/>
                    <a:pt x="3501" y="855"/>
                    <a:pt x="3704" y="855"/>
                  </a:cubicBezTo>
                  <a:lnTo>
                    <a:pt x="7815" y="855"/>
                  </a:lnTo>
                  <a:cubicBezTo>
                    <a:pt x="8059" y="855"/>
                    <a:pt x="8222" y="692"/>
                    <a:pt x="8222" y="448"/>
                  </a:cubicBezTo>
                  <a:cubicBezTo>
                    <a:pt x="8222" y="245"/>
                    <a:pt x="8059" y="82"/>
                    <a:pt x="7815" y="82"/>
                  </a:cubicBezTo>
                  <a:close/>
                  <a:moveTo>
                    <a:pt x="9565" y="0"/>
                  </a:moveTo>
                  <a:cubicBezTo>
                    <a:pt x="9320" y="0"/>
                    <a:pt x="9117" y="204"/>
                    <a:pt x="9117" y="448"/>
                  </a:cubicBezTo>
                  <a:cubicBezTo>
                    <a:pt x="9117" y="692"/>
                    <a:pt x="9320" y="896"/>
                    <a:pt x="9565" y="896"/>
                  </a:cubicBezTo>
                  <a:cubicBezTo>
                    <a:pt x="9850" y="896"/>
                    <a:pt x="10053" y="692"/>
                    <a:pt x="10053" y="448"/>
                  </a:cubicBezTo>
                  <a:cubicBezTo>
                    <a:pt x="10053" y="204"/>
                    <a:pt x="9850" y="0"/>
                    <a:pt x="956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48"/>
                  </a:cubicBezTo>
                  <a:cubicBezTo>
                    <a:pt x="10501" y="692"/>
                    <a:pt x="10704" y="896"/>
                    <a:pt x="10948" y="896"/>
                  </a:cubicBezTo>
                  <a:cubicBezTo>
                    <a:pt x="11193" y="896"/>
                    <a:pt x="11396" y="692"/>
                    <a:pt x="11396" y="448"/>
                  </a:cubicBezTo>
                  <a:cubicBezTo>
                    <a:pt x="11396" y="204"/>
                    <a:pt x="11193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48"/>
                  </a:cubicBezTo>
                  <a:cubicBezTo>
                    <a:pt x="11844" y="692"/>
                    <a:pt x="12047" y="896"/>
                    <a:pt x="12291" y="896"/>
                  </a:cubicBezTo>
                  <a:cubicBezTo>
                    <a:pt x="12536" y="896"/>
                    <a:pt x="12739" y="692"/>
                    <a:pt x="12739" y="448"/>
                  </a:cubicBezTo>
                  <a:cubicBezTo>
                    <a:pt x="12739" y="204"/>
                    <a:pt x="12536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48"/>
                  </a:cubicBezTo>
                  <a:cubicBezTo>
                    <a:pt x="13187" y="692"/>
                    <a:pt x="13390" y="896"/>
                    <a:pt x="13634" y="896"/>
                  </a:cubicBezTo>
                  <a:cubicBezTo>
                    <a:pt x="13879" y="896"/>
                    <a:pt x="14082" y="692"/>
                    <a:pt x="14082" y="448"/>
                  </a:cubicBezTo>
                  <a:cubicBezTo>
                    <a:pt x="14082" y="204"/>
                    <a:pt x="13879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48"/>
                  </a:cubicBezTo>
                  <a:cubicBezTo>
                    <a:pt x="14530" y="692"/>
                    <a:pt x="14733" y="896"/>
                    <a:pt x="14977" y="896"/>
                  </a:cubicBezTo>
                  <a:cubicBezTo>
                    <a:pt x="15222" y="896"/>
                    <a:pt x="15425" y="692"/>
                    <a:pt x="15425" y="448"/>
                  </a:cubicBezTo>
                  <a:cubicBezTo>
                    <a:pt x="15425" y="204"/>
                    <a:pt x="15222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48"/>
                  </a:cubicBezTo>
                  <a:cubicBezTo>
                    <a:pt x="15873" y="692"/>
                    <a:pt x="16076" y="896"/>
                    <a:pt x="16320" y="896"/>
                  </a:cubicBezTo>
                  <a:cubicBezTo>
                    <a:pt x="16565" y="896"/>
                    <a:pt x="16768" y="692"/>
                    <a:pt x="16768" y="448"/>
                  </a:cubicBezTo>
                  <a:cubicBezTo>
                    <a:pt x="16768" y="204"/>
                    <a:pt x="16565" y="0"/>
                    <a:pt x="16320" y="0"/>
                  </a:cubicBezTo>
                  <a:close/>
                  <a:moveTo>
                    <a:pt x="367" y="1873"/>
                  </a:moveTo>
                  <a:cubicBezTo>
                    <a:pt x="164" y="1873"/>
                    <a:pt x="1" y="2035"/>
                    <a:pt x="1" y="2239"/>
                  </a:cubicBezTo>
                  <a:cubicBezTo>
                    <a:pt x="1" y="2483"/>
                    <a:pt x="164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21" y="2483"/>
                    <a:pt x="2321" y="2239"/>
                  </a:cubicBezTo>
                  <a:cubicBezTo>
                    <a:pt x="2321" y="2035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297" y="2035"/>
                    <a:pt x="3297" y="2239"/>
                  </a:cubicBezTo>
                  <a:cubicBezTo>
                    <a:pt x="3297" y="2483"/>
                    <a:pt x="3501" y="2646"/>
                    <a:pt x="3704" y="2646"/>
                  </a:cubicBezTo>
                  <a:lnTo>
                    <a:pt x="7815" y="2646"/>
                  </a:lnTo>
                  <a:cubicBezTo>
                    <a:pt x="8059" y="2646"/>
                    <a:pt x="8222" y="2483"/>
                    <a:pt x="8222" y="2239"/>
                  </a:cubicBezTo>
                  <a:cubicBezTo>
                    <a:pt x="8222" y="2035"/>
                    <a:pt x="8059" y="1873"/>
                    <a:pt x="7815" y="1873"/>
                  </a:cubicBezTo>
                  <a:close/>
                  <a:moveTo>
                    <a:pt x="367" y="3663"/>
                  </a:moveTo>
                  <a:cubicBezTo>
                    <a:pt x="164" y="3663"/>
                    <a:pt x="1" y="3826"/>
                    <a:pt x="1" y="4070"/>
                  </a:cubicBezTo>
                  <a:cubicBezTo>
                    <a:pt x="1" y="4274"/>
                    <a:pt x="164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21" y="4274"/>
                    <a:pt x="2321" y="4070"/>
                  </a:cubicBezTo>
                  <a:cubicBezTo>
                    <a:pt x="232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297" y="3826"/>
                    <a:pt x="3297" y="4070"/>
                  </a:cubicBezTo>
                  <a:cubicBezTo>
                    <a:pt x="3297" y="4274"/>
                    <a:pt x="3501" y="4436"/>
                    <a:pt x="3704" y="4436"/>
                  </a:cubicBezTo>
                  <a:lnTo>
                    <a:pt x="781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26"/>
                    <a:pt x="8059" y="3663"/>
                    <a:pt x="7815" y="3663"/>
                  </a:cubicBezTo>
                  <a:close/>
                  <a:moveTo>
                    <a:pt x="9565" y="3623"/>
                  </a:moveTo>
                  <a:cubicBezTo>
                    <a:pt x="9320" y="3623"/>
                    <a:pt x="9117" y="3826"/>
                    <a:pt x="9117" y="4070"/>
                  </a:cubicBezTo>
                  <a:cubicBezTo>
                    <a:pt x="9117" y="4314"/>
                    <a:pt x="9320" y="4518"/>
                    <a:pt x="9565" y="4518"/>
                  </a:cubicBezTo>
                  <a:cubicBezTo>
                    <a:pt x="9850" y="4518"/>
                    <a:pt x="10053" y="4314"/>
                    <a:pt x="10053" y="4070"/>
                  </a:cubicBezTo>
                  <a:cubicBezTo>
                    <a:pt x="10053" y="3826"/>
                    <a:pt x="9850" y="3623"/>
                    <a:pt x="956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3" y="4518"/>
                    <a:pt x="11396" y="4314"/>
                    <a:pt x="11396" y="4070"/>
                  </a:cubicBezTo>
                  <a:cubicBezTo>
                    <a:pt x="11396" y="3826"/>
                    <a:pt x="11193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6" y="4518"/>
                    <a:pt x="12739" y="4314"/>
                    <a:pt x="12739" y="4070"/>
                  </a:cubicBezTo>
                  <a:cubicBezTo>
                    <a:pt x="12739" y="3826"/>
                    <a:pt x="12536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9" y="4518"/>
                    <a:pt x="14082" y="4314"/>
                    <a:pt x="14082" y="4070"/>
                  </a:cubicBezTo>
                  <a:cubicBezTo>
                    <a:pt x="14082" y="3826"/>
                    <a:pt x="13879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2" y="4518"/>
                    <a:pt x="15425" y="4314"/>
                    <a:pt x="15425" y="4070"/>
                  </a:cubicBezTo>
                  <a:cubicBezTo>
                    <a:pt x="15425" y="3826"/>
                    <a:pt x="15222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5" y="4518"/>
                    <a:pt x="16768" y="4314"/>
                    <a:pt x="16768" y="4070"/>
                  </a:cubicBezTo>
                  <a:cubicBezTo>
                    <a:pt x="16768" y="3826"/>
                    <a:pt x="16565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4" y="5454"/>
                    <a:pt x="1" y="5617"/>
                    <a:pt x="1" y="5861"/>
                  </a:cubicBezTo>
                  <a:cubicBezTo>
                    <a:pt x="1" y="6064"/>
                    <a:pt x="164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21" y="6064"/>
                    <a:pt x="2321" y="5861"/>
                  </a:cubicBezTo>
                  <a:cubicBezTo>
                    <a:pt x="232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297" y="5617"/>
                    <a:pt x="3297" y="5861"/>
                  </a:cubicBezTo>
                  <a:cubicBezTo>
                    <a:pt x="3297" y="6064"/>
                    <a:pt x="3501" y="6227"/>
                    <a:pt x="3704" y="6227"/>
                  </a:cubicBezTo>
                  <a:lnTo>
                    <a:pt x="781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17"/>
                    <a:pt x="8059" y="5454"/>
                    <a:pt x="7815" y="5454"/>
                  </a:cubicBezTo>
                  <a:close/>
                  <a:moveTo>
                    <a:pt x="367" y="7245"/>
                  </a:moveTo>
                  <a:cubicBezTo>
                    <a:pt x="164" y="7245"/>
                    <a:pt x="1" y="7448"/>
                    <a:pt x="1" y="7652"/>
                  </a:cubicBezTo>
                  <a:cubicBezTo>
                    <a:pt x="1" y="7855"/>
                    <a:pt x="164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21" y="7855"/>
                    <a:pt x="2321" y="7652"/>
                  </a:cubicBezTo>
                  <a:cubicBezTo>
                    <a:pt x="2321" y="744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297" y="7448"/>
                    <a:pt x="3297" y="7652"/>
                  </a:cubicBezTo>
                  <a:cubicBezTo>
                    <a:pt x="3297" y="7855"/>
                    <a:pt x="3501" y="8018"/>
                    <a:pt x="3704" y="8018"/>
                  </a:cubicBezTo>
                  <a:lnTo>
                    <a:pt x="7815" y="8018"/>
                  </a:lnTo>
                  <a:cubicBezTo>
                    <a:pt x="8059" y="8018"/>
                    <a:pt x="8222" y="7855"/>
                    <a:pt x="8222" y="7652"/>
                  </a:cubicBezTo>
                  <a:cubicBezTo>
                    <a:pt x="8222" y="7448"/>
                    <a:pt x="8059" y="7245"/>
                    <a:pt x="7815" y="7245"/>
                  </a:cubicBezTo>
                  <a:close/>
                  <a:moveTo>
                    <a:pt x="14204" y="8750"/>
                  </a:moveTo>
                  <a:cubicBezTo>
                    <a:pt x="13960" y="8750"/>
                    <a:pt x="13756" y="895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3" y="8750"/>
                    <a:pt x="15099" y="895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6" y="8750"/>
                    <a:pt x="16442" y="895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9" y="8750"/>
                    <a:pt x="17785" y="895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2" y="8750"/>
                    <a:pt x="19128" y="895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5" y="8750"/>
                    <a:pt x="20471" y="895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54"/>
                    <a:pt x="21163" y="8750"/>
                    <a:pt x="20919" y="8750"/>
                  </a:cubicBezTo>
                  <a:close/>
                  <a:moveTo>
                    <a:pt x="367" y="9076"/>
                  </a:moveTo>
                  <a:cubicBezTo>
                    <a:pt x="164" y="9076"/>
                    <a:pt x="1" y="9239"/>
                    <a:pt x="1" y="9442"/>
                  </a:cubicBezTo>
                  <a:cubicBezTo>
                    <a:pt x="1" y="9646"/>
                    <a:pt x="164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21" y="9646"/>
                    <a:pt x="2321" y="9442"/>
                  </a:cubicBezTo>
                  <a:cubicBezTo>
                    <a:pt x="2321" y="9239"/>
                    <a:pt x="2158" y="9076"/>
                    <a:pt x="1954" y="9076"/>
                  </a:cubicBezTo>
                  <a:close/>
                  <a:moveTo>
                    <a:pt x="862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4" y="10867"/>
                    <a:pt x="1" y="11029"/>
                    <a:pt x="1" y="11233"/>
                  </a:cubicBezTo>
                  <a:cubicBezTo>
                    <a:pt x="1" y="11436"/>
                    <a:pt x="164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21" y="11436"/>
                    <a:pt x="2321" y="11233"/>
                  </a:cubicBezTo>
                  <a:cubicBezTo>
                    <a:pt x="2321" y="11029"/>
                    <a:pt x="2158" y="10867"/>
                    <a:pt x="1954" y="10867"/>
                  </a:cubicBezTo>
                  <a:close/>
                  <a:moveTo>
                    <a:pt x="862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9" y="11640"/>
                  </a:cubicBezTo>
                  <a:lnTo>
                    <a:pt x="12780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57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57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57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57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57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57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57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57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57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57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57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57"/>
                    <a:pt x="21163" y="12495"/>
                    <a:pt x="20919" y="12495"/>
                  </a:cubicBezTo>
                  <a:close/>
                  <a:moveTo>
                    <a:pt x="367" y="12657"/>
                  </a:moveTo>
                  <a:cubicBezTo>
                    <a:pt x="164" y="12657"/>
                    <a:pt x="1" y="12820"/>
                    <a:pt x="1" y="13024"/>
                  </a:cubicBezTo>
                  <a:cubicBezTo>
                    <a:pt x="1" y="13268"/>
                    <a:pt x="164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21" y="13268"/>
                    <a:pt x="2321" y="13024"/>
                  </a:cubicBezTo>
                  <a:cubicBezTo>
                    <a:pt x="2321" y="12820"/>
                    <a:pt x="2158" y="12657"/>
                    <a:pt x="1954" y="12657"/>
                  </a:cubicBezTo>
                  <a:close/>
                  <a:moveTo>
                    <a:pt x="8629" y="12657"/>
                  </a:moveTo>
                  <a:cubicBezTo>
                    <a:pt x="8425" y="12657"/>
                    <a:pt x="8262" y="12820"/>
                    <a:pt x="8262" y="13024"/>
                  </a:cubicBezTo>
                  <a:cubicBezTo>
                    <a:pt x="8262" y="13268"/>
                    <a:pt x="8425" y="13431"/>
                    <a:pt x="862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2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0" name="Google Shape;3410;p1"/>
            <p:cNvSpPr/>
            <p:nvPr/>
          </p:nvSpPr>
          <p:spPr>
            <a:xfrm>
              <a:off x="2792550" y="4478775"/>
              <a:ext cx="657275" cy="73275"/>
            </a:xfrm>
            <a:custGeom>
              <a:rect b="b" l="l" r="r" t="t"/>
              <a:pathLst>
                <a:path extrusionOk="0" h="2931" w="26291">
                  <a:moveTo>
                    <a:pt x="5088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3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6" y="2890"/>
                    <a:pt x="23157" y="2849"/>
                  </a:cubicBezTo>
                  <a:lnTo>
                    <a:pt x="26047" y="651"/>
                  </a:lnTo>
                  <a:cubicBezTo>
                    <a:pt x="26291" y="448"/>
                    <a:pt x="26169" y="0"/>
                    <a:pt x="25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1" name="Google Shape;3411;p1"/>
            <p:cNvSpPr/>
            <p:nvPr/>
          </p:nvSpPr>
          <p:spPr>
            <a:xfrm>
              <a:off x="2787450" y="4470625"/>
              <a:ext cx="667475" cy="89550"/>
            </a:xfrm>
            <a:custGeom>
              <a:rect b="b" l="l" r="r" t="t"/>
              <a:pathLst>
                <a:path extrusionOk="0" h="3582" w="26699">
                  <a:moveTo>
                    <a:pt x="26047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88" y="41"/>
                  </a:lnTo>
                  <a:lnTo>
                    <a:pt x="5007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2" y="3256"/>
                    <a:pt x="164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1"/>
                    <a:pt x="23565" y="3460"/>
                  </a:cubicBez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8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2" name="Google Shape;3412;p1"/>
            <p:cNvSpPr/>
            <p:nvPr/>
          </p:nvSpPr>
          <p:spPr>
            <a:xfrm>
              <a:off x="3097775" y="4128775"/>
              <a:ext cx="102775" cy="392750"/>
            </a:xfrm>
            <a:custGeom>
              <a:rect b="b" l="l" r="r" t="t"/>
              <a:pathLst>
                <a:path extrusionOk="0" h="15710" w="4111">
                  <a:moveTo>
                    <a:pt x="1" y="0"/>
                  </a:moveTo>
                  <a:lnTo>
                    <a:pt x="1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3" name="Google Shape;3413;p1"/>
            <p:cNvSpPr/>
            <p:nvPr/>
          </p:nvSpPr>
          <p:spPr>
            <a:xfrm>
              <a:off x="3089625" y="4119600"/>
              <a:ext cx="120100" cy="410050"/>
            </a:xfrm>
            <a:custGeom>
              <a:rect b="b" l="l" r="r" t="t"/>
              <a:pathLst>
                <a:path extrusionOk="0" h="16402" w="4804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7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2" y="16239"/>
                    <a:pt x="82" y="16320"/>
                  </a:cubicBezTo>
                  <a:cubicBezTo>
                    <a:pt x="164" y="16361"/>
                    <a:pt x="245" y="16402"/>
                    <a:pt x="327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3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3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4" name="Google Shape;3414;p1"/>
            <p:cNvSpPr/>
            <p:nvPr/>
          </p:nvSpPr>
          <p:spPr>
            <a:xfrm>
              <a:off x="3081500" y="4128775"/>
              <a:ext cx="135350" cy="284900"/>
            </a:xfrm>
            <a:custGeom>
              <a:rect b="b" l="l" r="r" t="t"/>
              <a:pathLst>
                <a:path extrusionOk="0" h="11396" w="5414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5" name="Google Shape;3415;p1"/>
            <p:cNvSpPr/>
            <p:nvPr/>
          </p:nvSpPr>
          <p:spPr>
            <a:xfrm>
              <a:off x="3073350" y="4119600"/>
              <a:ext cx="152650" cy="302200"/>
            </a:xfrm>
            <a:custGeom>
              <a:rect b="b" l="l" r="r" t="t"/>
              <a:pathLst>
                <a:path extrusionOk="0" h="12088" w="6106">
                  <a:moveTo>
                    <a:pt x="5414" y="693"/>
                  </a:moveTo>
                  <a:lnTo>
                    <a:pt x="5414" y="11437"/>
                  </a:lnTo>
                  <a:lnTo>
                    <a:pt x="693" y="11437"/>
                  </a:lnTo>
                  <a:lnTo>
                    <a:pt x="693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2" y="11925"/>
                    <a:pt x="82" y="12007"/>
                  </a:cubicBezTo>
                  <a:cubicBezTo>
                    <a:pt x="164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61" y="12088"/>
                    <a:pt x="5943" y="12088"/>
                    <a:pt x="5983" y="12007"/>
                  </a:cubicBezTo>
                  <a:cubicBezTo>
                    <a:pt x="6065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5" y="164"/>
                    <a:pt x="5983" y="123"/>
                  </a:cubicBezTo>
                  <a:cubicBezTo>
                    <a:pt x="5943" y="42"/>
                    <a:pt x="5861" y="1"/>
                    <a:pt x="5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6" name="Google Shape;3416;p1"/>
            <p:cNvSpPr/>
            <p:nvPr/>
          </p:nvSpPr>
          <p:spPr>
            <a:xfrm>
              <a:off x="2320450" y="2821375"/>
              <a:ext cx="1707275" cy="1335900"/>
            </a:xfrm>
            <a:custGeom>
              <a:rect b="b" l="l" r="r" t="t"/>
              <a:pathLst>
                <a:path extrusionOk="0" h="53436" w="68291">
                  <a:moveTo>
                    <a:pt x="1" y="0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7" name="Google Shape;3417;p1"/>
            <p:cNvSpPr/>
            <p:nvPr/>
          </p:nvSpPr>
          <p:spPr>
            <a:xfrm>
              <a:off x="2311300" y="2813225"/>
              <a:ext cx="1724575" cy="1352200"/>
            </a:xfrm>
            <a:custGeom>
              <a:rect b="b" l="l" r="r" t="t"/>
              <a:pathLst>
                <a:path extrusionOk="0" h="54088" w="68983">
                  <a:moveTo>
                    <a:pt x="68290" y="693"/>
                  </a:moveTo>
                  <a:lnTo>
                    <a:pt x="68290" y="53395"/>
                  </a:lnTo>
                  <a:lnTo>
                    <a:pt x="693" y="5339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3" y="41"/>
                    <a:pt x="123" y="82"/>
                  </a:cubicBezTo>
                  <a:cubicBezTo>
                    <a:pt x="41" y="163"/>
                    <a:pt x="1" y="245"/>
                    <a:pt x="1" y="326"/>
                  </a:cubicBezTo>
                  <a:lnTo>
                    <a:pt x="1" y="53762"/>
                  </a:lnTo>
                  <a:cubicBezTo>
                    <a:pt x="1" y="53843"/>
                    <a:pt x="41" y="53924"/>
                    <a:pt x="123" y="54006"/>
                  </a:cubicBezTo>
                  <a:cubicBezTo>
                    <a:pt x="163" y="54047"/>
                    <a:pt x="286" y="54087"/>
                    <a:pt x="367" y="54087"/>
                  </a:cubicBezTo>
                  <a:lnTo>
                    <a:pt x="68657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2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2" y="163"/>
                    <a:pt x="68901" y="82"/>
                  </a:cubicBezTo>
                  <a:cubicBezTo>
                    <a:pt x="68819" y="41"/>
                    <a:pt x="68738" y="1"/>
                    <a:pt x="68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8" name="Google Shape;3418;p1"/>
            <p:cNvSpPr/>
            <p:nvPr/>
          </p:nvSpPr>
          <p:spPr>
            <a:xfrm>
              <a:off x="2411025" y="2892600"/>
              <a:ext cx="1525125" cy="1193450"/>
            </a:xfrm>
            <a:custGeom>
              <a:rect b="b" l="l" r="r" t="t"/>
              <a:pathLst>
                <a:path extrusionOk="0" h="47738" w="61005">
                  <a:moveTo>
                    <a:pt x="0" y="0"/>
                  </a:moveTo>
                  <a:lnTo>
                    <a:pt x="0" y="47738"/>
                  </a:lnTo>
                  <a:lnTo>
                    <a:pt x="61005" y="47738"/>
                  </a:lnTo>
                  <a:lnTo>
                    <a:pt x="610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9" name="Google Shape;3419;p1"/>
            <p:cNvSpPr/>
            <p:nvPr/>
          </p:nvSpPr>
          <p:spPr>
            <a:xfrm>
              <a:off x="2402875" y="2884450"/>
              <a:ext cx="1541425" cy="1209750"/>
            </a:xfrm>
            <a:custGeom>
              <a:rect b="b" l="l" r="r" t="t"/>
              <a:pathLst>
                <a:path extrusionOk="0" h="48390" w="61657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123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3" y="48267"/>
                  </a:cubicBezTo>
                  <a:cubicBezTo>
                    <a:pt x="163" y="48349"/>
                    <a:pt x="245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4" y="48349"/>
                    <a:pt x="61575" y="48267"/>
                  </a:cubicBezTo>
                  <a:cubicBezTo>
                    <a:pt x="61616" y="48227"/>
                    <a:pt x="61657" y="48145"/>
                    <a:pt x="61657" y="48064"/>
                  </a:cubicBezTo>
                  <a:lnTo>
                    <a:pt x="61657" y="326"/>
                  </a:lnTo>
                  <a:cubicBezTo>
                    <a:pt x="61657" y="245"/>
                    <a:pt x="61616" y="163"/>
                    <a:pt x="61575" y="123"/>
                  </a:cubicBezTo>
                  <a:cubicBezTo>
                    <a:pt x="61494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0" name="Google Shape;3420;p1"/>
            <p:cNvSpPr/>
            <p:nvPr/>
          </p:nvSpPr>
          <p:spPr>
            <a:xfrm>
              <a:off x="2700975" y="2953625"/>
              <a:ext cx="534175" cy="335775"/>
            </a:xfrm>
            <a:custGeom>
              <a:rect b="b" l="l" r="r" t="t"/>
              <a:pathLst>
                <a:path extrusionOk="0" h="13431" w="21367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8" y="856"/>
                    <a:pt x="2361" y="693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3"/>
                    <a:pt x="3501" y="856"/>
                    <a:pt x="3704" y="856"/>
                  </a:cubicBezTo>
                  <a:lnTo>
                    <a:pt x="7855" y="856"/>
                  </a:lnTo>
                  <a:cubicBezTo>
                    <a:pt x="8059" y="856"/>
                    <a:pt x="8222" y="693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89"/>
                  </a:cubicBezTo>
                  <a:cubicBezTo>
                    <a:pt x="9158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89"/>
                  </a:cubicBezTo>
                  <a:cubicBezTo>
                    <a:pt x="10501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89"/>
                  </a:cubicBezTo>
                  <a:cubicBezTo>
                    <a:pt x="11844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89"/>
                  </a:cubicBezTo>
                  <a:cubicBezTo>
                    <a:pt x="13187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89"/>
                  </a:cubicBezTo>
                  <a:cubicBezTo>
                    <a:pt x="14530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89"/>
                  </a:cubicBezTo>
                  <a:cubicBezTo>
                    <a:pt x="15873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1" y="2036"/>
                    <a:pt x="1" y="2280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80"/>
                  </a:cubicBezTo>
                  <a:cubicBezTo>
                    <a:pt x="2361" y="2036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338" y="2036"/>
                    <a:pt x="3338" y="2280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80"/>
                  </a:cubicBezTo>
                  <a:cubicBezTo>
                    <a:pt x="8222" y="2036"/>
                    <a:pt x="8059" y="1873"/>
                    <a:pt x="7855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1" y="3867"/>
                    <a:pt x="1" y="4071"/>
                  </a:cubicBezTo>
                  <a:cubicBezTo>
                    <a:pt x="1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74"/>
                    <a:pt x="2361" y="4071"/>
                  </a:cubicBezTo>
                  <a:cubicBezTo>
                    <a:pt x="2361" y="3867"/>
                    <a:pt x="2158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1" y="3664"/>
                    <a:pt x="3338" y="3867"/>
                    <a:pt x="3338" y="4071"/>
                  </a:cubicBezTo>
                  <a:cubicBezTo>
                    <a:pt x="3338" y="4274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74"/>
                    <a:pt x="8222" y="4071"/>
                  </a:cubicBezTo>
                  <a:cubicBezTo>
                    <a:pt x="8222" y="3867"/>
                    <a:pt x="8059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8" y="3826"/>
                    <a:pt x="9158" y="4071"/>
                  </a:cubicBezTo>
                  <a:cubicBezTo>
                    <a:pt x="9158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1"/>
                  </a:cubicBezTo>
                  <a:cubicBezTo>
                    <a:pt x="10501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1"/>
                  </a:cubicBezTo>
                  <a:cubicBezTo>
                    <a:pt x="11844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1"/>
                  </a:cubicBezTo>
                  <a:cubicBezTo>
                    <a:pt x="13187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1"/>
                  </a:cubicBezTo>
                  <a:cubicBezTo>
                    <a:pt x="14530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1"/>
                  </a:cubicBezTo>
                  <a:cubicBezTo>
                    <a:pt x="15873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8"/>
                    <a:pt x="1" y="5861"/>
                  </a:cubicBezTo>
                  <a:cubicBezTo>
                    <a:pt x="1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8" y="6228"/>
                    <a:pt x="2361" y="6065"/>
                    <a:pt x="2361" y="5861"/>
                  </a:cubicBezTo>
                  <a:cubicBezTo>
                    <a:pt x="2361" y="5658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8"/>
                    <a:pt x="3338" y="5861"/>
                  </a:cubicBezTo>
                  <a:cubicBezTo>
                    <a:pt x="3338" y="6065"/>
                    <a:pt x="3501" y="6228"/>
                    <a:pt x="3704" y="6228"/>
                  </a:cubicBezTo>
                  <a:lnTo>
                    <a:pt x="7855" y="6228"/>
                  </a:lnTo>
                  <a:cubicBezTo>
                    <a:pt x="8059" y="6228"/>
                    <a:pt x="8222" y="6065"/>
                    <a:pt x="8222" y="5861"/>
                  </a:cubicBezTo>
                  <a:cubicBezTo>
                    <a:pt x="8222" y="5658"/>
                    <a:pt x="8059" y="5454"/>
                    <a:pt x="7855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1" y="7448"/>
                    <a:pt x="1" y="7652"/>
                  </a:cubicBezTo>
                  <a:cubicBezTo>
                    <a:pt x="1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8" y="8059"/>
                    <a:pt x="2361" y="7855"/>
                    <a:pt x="2361" y="7652"/>
                  </a:cubicBezTo>
                  <a:cubicBezTo>
                    <a:pt x="2361" y="7448"/>
                    <a:pt x="2158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1" y="7286"/>
                    <a:pt x="3338" y="7448"/>
                    <a:pt x="3338" y="7652"/>
                  </a:cubicBezTo>
                  <a:cubicBezTo>
                    <a:pt x="3338" y="7855"/>
                    <a:pt x="3501" y="8059"/>
                    <a:pt x="3704" y="8059"/>
                  </a:cubicBezTo>
                  <a:lnTo>
                    <a:pt x="7855" y="8059"/>
                  </a:lnTo>
                  <a:cubicBezTo>
                    <a:pt x="8059" y="8059"/>
                    <a:pt x="8222" y="7855"/>
                    <a:pt x="8222" y="7652"/>
                  </a:cubicBezTo>
                  <a:cubicBezTo>
                    <a:pt x="8222" y="7448"/>
                    <a:pt x="8059" y="7286"/>
                    <a:pt x="7855" y="7286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5"/>
                    <a:pt x="13756" y="9239"/>
                  </a:cubicBezTo>
                  <a:cubicBezTo>
                    <a:pt x="13756" y="9483"/>
                    <a:pt x="13960" y="9687"/>
                    <a:pt x="14204" y="9687"/>
                  </a:cubicBezTo>
                  <a:cubicBezTo>
                    <a:pt x="14448" y="9687"/>
                    <a:pt x="14652" y="9483"/>
                    <a:pt x="14652" y="9239"/>
                  </a:cubicBezTo>
                  <a:cubicBezTo>
                    <a:pt x="14652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5"/>
                    <a:pt x="15099" y="9239"/>
                  </a:cubicBezTo>
                  <a:cubicBezTo>
                    <a:pt x="15099" y="9483"/>
                    <a:pt x="15303" y="9687"/>
                    <a:pt x="15547" y="9687"/>
                  </a:cubicBezTo>
                  <a:cubicBezTo>
                    <a:pt x="15791" y="9687"/>
                    <a:pt x="15995" y="9483"/>
                    <a:pt x="15995" y="9239"/>
                  </a:cubicBezTo>
                  <a:cubicBezTo>
                    <a:pt x="15995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5"/>
                    <a:pt x="16442" y="9239"/>
                  </a:cubicBezTo>
                  <a:cubicBezTo>
                    <a:pt x="16442" y="9483"/>
                    <a:pt x="16646" y="9687"/>
                    <a:pt x="16890" y="9687"/>
                  </a:cubicBezTo>
                  <a:cubicBezTo>
                    <a:pt x="17134" y="9687"/>
                    <a:pt x="17338" y="9483"/>
                    <a:pt x="17338" y="9239"/>
                  </a:cubicBezTo>
                  <a:cubicBezTo>
                    <a:pt x="17338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5"/>
                    <a:pt x="17785" y="9239"/>
                  </a:cubicBezTo>
                  <a:cubicBezTo>
                    <a:pt x="17785" y="9483"/>
                    <a:pt x="17989" y="9687"/>
                    <a:pt x="18233" y="9687"/>
                  </a:cubicBezTo>
                  <a:cubicBezTo>
                    <a:pt x="18477" y="9687"/>
                    <a:pt x="18681" y="9483"/>
                    <a:pt x="18681" y="9239"/>
                  </a:cubicBezTo>
                  <a:cubicBezTo>
                    <a:pt x="18681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5"/>
                    <a:pt x="19128" y="9239"/>
                  </a:cubicBezTo>
                  <a:cubicBezTo>
                    <a:pt x="19128" y="9483"/>
                    <a:pt x="19332" y="9687"/>
                    <a:pt x="19576" y="9687"/>
                  </a:cubicBezTo>
                  <a:cubicBezTo>
                    <a:pt x="19820" y="9687"/>
                    <a:pt x="20024" y="9483"/>
                    <a:pt x="20024" y="9239"/>
                  </a:cubicBezTo>
                  <a:cubicBezTo>
                    <a:pt x="20024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5"/>
                    <a:pt x="20471" y="9239"/>
                  </a:cubicBezTo>
                  <a:cubicBezTo>
                    <a:pt x="20471" y="9483"/>
                    <a:pt x="20675" y="9687"/>
                    <a:pt x="20919" y="9687"/>
                  </a:cubicBezTo>
                  <a:cubicBezTo>
                    <a:pt x="21163" y="9687"/>
                    <a:pt x="21367" y="9483"/>
                    <a:pt x="21367" y="9239"/>
                  </a:cubicBezTo>
                  <a:cubicBezTo>
                    <a:pt x="21367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3"/>
                  </a:cubicBezTo>
                  <a:cubicBezTo>
                    <a:pt x="1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8" y="9850"/>
                    <a:pt x="2361" y="9646"/>
                    <a:pt x="2361" y="9443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69" y="9850"/>
                  </a:cubicBezTo>
                  <a:lnTo>
                    <a:pt x="12780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30"/>
                    <a:pt x="1" y="11233"/>
                  </a:cubicBezTo>
                  <a:cubicBezTo>
                    <a:pt x="1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8"/>
                    <a:pt x="2361" y="11233"/>
                  </a:cubicBezTo>
                  <a:cubicBezTo>
                    <a:pt x="2361" y="11030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98"/>
                    <a:pt x="13756" y="12943"/>
                  </a:cubicBezTo>
                  <a:cubicBezTo>
                    <a:pt x="13756" y="13187"/>
                    <a:pt x="13960" y="13390"/>
                    <a:pt x="14204" y="13390"/>
                  </a:cubicBezTo>
                  <a:cubicBezTo>
                    <a:pt x="14448" y="13390"/>
                    <a:pt x="14652" y="13187"/>
                    <a:pt x="14652" y="12943"/>
                  </a:cubicBezTo>
                  <a:cubicBezTo>
                    <a:pt x="14652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98"/>
                    <a:pt x="15099" y="12943"/>
                  </a:cubicBezTo>
                  <a:cubicBezTo>
                    <a:pt x="15099" y="13187"/>
                    <a:pt x="15303" y="13390"/>
                    <a:pt x="15547" y="13390"/>
                  </a:cubicBezTo>
                  <a:cubicBezTo>
                    <a:pt x="15791" y="13390"/>
                    <a:pt x="15995" y="13187"/>
                    <a:pt x="15995" y="12943"/>
                  </a:cubicBezTo>
                  <a:cubicBezTo>
                    <a:pt x="15995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98"/>
                    <a:pt x="16442" y="12943"/>
                  </a:cubicBezTo>
                  <a:cubicBezTo>
                    <a:pt x="16442" y="13187"/>
                    <a:pt x="16646" y="13390"/>
                    <a:pt x="16890" y="13390"/>
                  </a:cubicBezTo>
                  <a:cubicBezTo>
                    <a:pt x="17134" y="13390"/>
                    <a:pt x="17338" y="13187"/>
                    <a:pt x="17338" y="12943"/>
                  </a:cubicBezTo>
                  <a:cubicBezTo>
                    <a:pt x="17338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98"/>
                    <a:pt x="17785" y="12943"/>
                  </a:cubicBezTo>
                  <a:cubicBezTo>
                    <a:pt x="17785" y="13187"/>
                    <a:pt x="17989" y="13390"/>
                    <a:pt x="18233" y="13390"/>
                  </a:cubicBezTo>
                  <a:cubicBezTo>
                    <a:pt x="18477" y="13390"/>
                    <a:pt x="18681" y="13187"/>
                    <a:pt x="18681" y="12943"/>
                  </a:cubicBezTo>
                  <a:cubicBezTo>
                    <a:pt x="18681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98"/>
                    <a:pt x="19128" y="12943"/>
                  </a:cubicBezTo>
                  <a:cubicBezTo>
                    <a:pt x="19128" y="13187"/>
                    <a:pt x="19332" y="13390"/>
                    <a:pt x="19576" y="13390"/>
                  </a:cubicBezTo>
                  <a:cubicBezTo>
                    <a:pt x="19820" y="13390"/>
                    <a:pt x="20024" y="13187"/>
                    <a:pt x="20024" y="12943"/>
                  </a:cubicBezTo>
                  <a:cubicBezTo>
                    <a:pt x="20024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98"/>
                    <a:pt x="20471" y="12943"/>
                  </a:cubicBezTo>
                  <a:cubicBezTo>
                    <a:pt x="20471" y="13187"/>
                    <a:pt x="20675" y="13390"/>
                    <a:pt x="20919" y="13390"/>
                  </a:cubicBezTo>
                  <a:cubicBezTo>
                    <a:pt x="21163" y="13390"/>
                    <a:pt x="21367" y="13187"/>
                    <a:pt x="21367" y="12943"/>
                  </a:cubicBezTo>
                  <a:cubicBezTo>
                    <a:pt x="21367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1" y="12821"/>
                    <a:pt x="1" y="13065"/>
                  </a:cubicBezTo>
                  <a:cubicBezTo>
                    <a:pt x="1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61" y="13268"/>
                    <a:pt x="2361" y="13065"/>
                  </a:cubicBezTo>
                  <a:cubicBezTo>
                    <a:pt x="2361" y="12821"/>
                    <a:pt x="2158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6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80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1" name="Google Shape;3421;p1"/>
            <p:cNvSpPr/>
            <p:nvPr/>
          </p:nvSpPr>
          <p:spPr>
            <a:xfrm>
              <a:off x="2700975" y="3313800"/>
              <a:ext cx="534175" cy="334775"/>
            </a:xfrm>
            <a:custGeom>
              <a:rect b="b" l="l" r="r" t="t"/>
              <a:pathLst>
                <a:path extrusionOk="0" h="13391" w="21367">
                  <a:moveTo>
                    <a:pt x="367" y="41"/>
                  </a:moveTo>
                  <a:cubicBezTo>
                    <a:pt x="163" y="41"/>
                    <a:pt x="1" y="204"/>
                    <a:pt x="1" y="448"/>
                  </a:cubicBezTo>
                  <a:cubicBezTo>
                    <a:pt x="1" y="652"/>
                    <a:pt x="163" y="815"/>
                    <a:pt x="367" y="815"/>
                  </a:cubicBezTo>
                  <a:lnTo>
                    <a:pt x="1954" y="815"/>
                  </a:lnTo>
                  <a:cubicBezTo>
                    <a:pt x="2158" y="815"/>
                    <a:pt x="2361" y="652"/>
                    <a:pt x="2361" y="448"/>
                  </a:cubicBezTo>
                  <a:cubicBezTo>
                    <a:pt x="2361" y="204"/>
                    <a:pt x="2158" y="41"/>
                    <a:pt x="1954" y="41"/>
                  </a:cubicBezTo>
                  <a:close/>
                  <a:moveTo>
                    <a:pt x="3704" y="41"/>
                  </a:moveTo>
                  <a:cubicBezTo>
                    <a:pt x="3501" y="41"/>
                    <a:pt x="3338" y="204"/>
                    <a:pt x="3338" y="448"/>
                  </a:cubicBezTo>
                  <a:cubicBezTo>
                    <a:pt x="3338" y="652"/>
                    <a:pt x="3501" y="815"/>
                    <a:pt x="3704" y="815"/>
                  </a:cubicBezTo>
                  <a:lnTo>
                    <a:pt x="7855" y="815"/>
                  </a:lnTo>
                  <a:cubicBezTo>
                    <a:pt x="8059" y="815"/>
                    <a:pt x="8222" y="652"/>
                    <a:pt x="8222" y="448"/>
                  </a:cubicBezTo>
                  <a:cubicBezTo>
                    <a:pt x="8222" y="204"/>
                    <a:pt x="8059" y="41"/>
                    <a:pt x="7855" y="41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48"/>
                  </a:cubicBezTo>
                  <a:cubicBezTo>
                    <a:pt x="9158" y="693"/>
                    <a:pt x="9361" y="896"/>
                    <a:pt x="9605" y="896"/>
                  </a:cubicBezTo>
                  <a:cubicBezTo>
                    <a:pt x="9849" y="896"/>
                    <a:pt x="10053" y="693"/>
                    <a:pt x="10053" y="448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48"/>
                  </a:cubicBezTo>
                  <a:cubicBezTo>
                    <a:pt x="10501" y="693"/>
                    <a:pt x="10704" y="896"/>
                    <a:pt x="10948" y="896"/>
                  </a:cubicBezTo>
                  <a:cubicBezTo>
                    <a:pt x="11192" y="896"/>
                    <a:pt x="11396" y="693"/>
                    <a:pt x="11396" y="448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48"/>
                  </a:cubicBezTo>
                  <a:cubicBezTo>
                    <a:pt x="11844" y="693"/>
                    <a:pt x="12047" y="896"/>
                    <a:pt x="12291" y="896"/>
                  </a:cubicBezTo>
                  <a:cubicBezTo>
                    <a:pt x="12535" y="896"/>
                    <a:pt x="12739" y="693"/>
                    <a:pt x="12739" y="448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48"/>
                  </a:cubicBezTo>
                  <a:cubicBezTo>
                    <a:pt x="13187" y="693"/>
                    <a:pt x="13390" y="896"/>
                    <a:pt x="13634" y="896"/>
                  </a:cubicBezTo>
                  <a:cubicBezTo>
                    <a:pt x="13878" y="896"/>
                    <a:pt x="14082" y="693"/>
                    <a:pt x="14082" y="448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48"/>
                  </a:cubicBezTo>
                  <a:cubicBezTo>
                    <a:pt x="14530" y="693"/>
                    <a:pt x="14733" y="896"/>
                    <a:pt x="14977" y="896"/>
                  </a:cubicBezTo>
                  <a:cubicBezTo>
                    <a:pt x="15221" y="896"/>
                    <a:pt x="15425" y="693"/>
                    <a:pt x="15425" y="448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48"/>
                  </a:cubicBezTo>
                  <a:cubicBezTo>
                    <a:pt x="15873" y="693"/>
                    <a:pt x="16076" y="896"/>
                    <a:pt x="16320" y="896"/>
                  </a:cubicBezTo>
                  <a:cubicBezTo>
                    <a:pt x="16564" y="896"/>
                    <a:pt x="16768" y="693"/>
                    <a:pt x="16768" y="448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32"/>
                  </a:moveTo>
                  <a:cubicBezTo>
                    <a:pt x="163" y="1832"/>
                    <a:pt x="1" y="2036"/>
                    <a:pt x="1" y="2239"/>
                  </a:cubicBezTo>
                  <a:cubicBezTo>
                    <a:pt x="1" y="2443"/>
                    <a:pt x="163" y="2605"/>
                    <a:pt x="367" y="2605"/>
                  </a:cubicBezTo>
                  <a:lnTo>
                    <a:pt x="1954" y="2605"/>
                  </a:lnTo>
                  <a:cubicBezTo>
                    <a:pt x="2158" y="2605"/>
                    <a:pt x="2361" y="2443"/>
                    <a:pt x="2361" y="2239"/>
                  </a:cubicBezTo>
                  <a:cubicBezTo>
                    <a:pt x="2361" y="2036"/>
                    <a:pt x="2158" y="1832"/>
                    <a:pt x="1954" y="1832"/>
                  </a:cubicBezTo>
                  <a:close/>
                  <a:moveTo>
                    <a:pt x="3704" y="1832"/>
                  </a:moveTo>
                  <a:cubicBezTo>
                    <a:pt x="3501" y="1832"/>
                    <a:pt x="3338" y="2036"/>
                    <a:pt x="3338" y="2239"/>
                  </a:cubicBezTo>
                  <a:cubicBezTo>
                    <a:pt x="3338" y="2443"/>
                    <a:pt x="3501" y="2605"/>
                    <a:pt x="3704" y="2605"/>
                  </a:cubicBezTo>
                  <a:lnTo>
                    <a:pt x="7855" y="2605"/>
                  </a:lnTo>
                  <a:cubicBezTo>
                    <a:pt x="8059" y="2605"/>
                    <a:pt x="8222" y="2443"/>
                    <a:pt x="8222" y="2239"/>
                  </a:cubicBezTo>
                  <a:cubicBezTo>
                    <a:pt x="8222" y="2036"/>
                    <a:pt x="8059" y="1832"/>
                    <a:pt x="7855" y="183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26"/>
                    <a:pt x="1" y="4030"/>
                  </a:cubicBezTo>
                  <a:cubicBezTo>
                    <a:pt x="1" y="4233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33"/>
                    <a:pt x="2361" y="4030"/>
                  </a:cubicBezTo>
                  <a:cubicBezTo>
                    <a:pt x="236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26"/>
                    <a:pt x="3338" y="4030"/>
                  </a:cubicBezTo>
                  <a:cubicBezTo>
                    <a:pt x="3338" y="4233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33"/>
                    <a:pt x="8222" y="4030"/>
                  </a:cubicBezTo>
                  <a:cubicBezTo>
                    <a:pt x="8222" y="3826"/>
                    <a:pt x="8059" y="3663"/>
                    <a:pt x="7855" y="3663"/>
                  </a:cubicBezTo>
                  <a:close/>
                  <a:moveTo>
                    <a:pt x="9605" y="3582"/>
                  </a:moveTo>
                  <a:cubicBezTo>
                    <a:pt x="9361" y="3582"/>
                    <a:pt x="9158" y="3786"/>
                    <a:pt x="9158" y="4030"/>
                  </a:cubicBezTo>
                  <a:cubicBezTo>
                    <a:pt x="9158" y="4274"/>
                    <a:pt x="9361" y="4477"/>
                    <a:pt x="9605" y="4477"/>
                  </a:cubicBezTo>
                  <a:cubicBezTo>
                    <a:pt x="9849" y="4477"/>
                    <a:pt x="10053" y="4274"/>
                    <a:pt x="10053" y="4030"/>
                  </a:cubicBezTo>
                  <a:cubicBezTo>
                    <a:pt x="10053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4" y="3582"/>
                    <a:pt x="10501" y="3786"/>
                    <a:pt x="10501" y="4030"/>
                  </a:cubicBezTo>
                  <a:cubicBezTo>
                    <a:pt x="10501" y="4274"/>
                    <a:pt x="10704" y="4477"/>
                    <a:pt x="10948" y="4477"/>
                  </a:cubicBezTo>
                  <a:cubicBezTo>
                    <a:pt x="11192" y="4477"/>
                    <a:pt x="11396" y="4274"/>
                    <a:pt x="11396" y="4030"/>
                  </a:cubicBezTo>
                  <a:cubicBezTo>
                    <a:pt x="11396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7" y="3582"/>
                    <a:pt x="11844" y="3786"/>
                    <a:pt x="11844" y="4030"/>
                  </a:cubicBezTo>
                  <a:cubicBezTo>
                    <a:pt x="11844" y="4274"/>
                    <a:pt x="12047" y="4477"/>
                    <a:pt x="12291" y="4477"/>
                  </a:cubicBezTo>
                  <a:cubicBezTo>
                    <a:pt x="12535" y="4477"/>
                    <a:pt x="12739" y="4274"/>
                    <a:pt x="12739" y="4030"/>
                  </a:cubicBezTo>
                  <a:cubicBezTo>
                    <a:pt x="12739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90" y="3582"/>
                    <a:pt x="13187" y="3786"/>
                    <a:pt x="13187" y="4030"/>
                  </a:cubicBezTo>
                  <a:cubicBezTo>
                    <a:pt x="13187" y="4274"/>
                    <a:pt x="13390" y="4477"/>
                    <a:pt x="13634" y="4477"/>
                  </a:cubicBezTo>
                  <a:cubicBezTo>
                    <a:pt x="13878" y="4477"/>
                    <a:pt x="14082" y="4274"/>
                    <a:pt x="14082" y="4030"/>
                  </a:cubicBezTo>
                  <a:cubicBezTo>
                    <a:pt x="14082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3" y="3582"/>
                    <a:pt x="14530" y="3786"/>
                    <a:pt x="14530" y="4030"/>
                  </a:cubicBezTo>
                  <a:cubicBezTo>
                    <a:pt x="14530" y="4274"/>
                    <a:pt x="14733" y="4477"/>
                    <a:pt x="14977" y="4477"/>
                  </a:cubicBezTo>
                  <a:cubicBezTo>
                    <a:pt x="15221" y="4477"/>
                    <a:pt x="15425" y="4274"/>
                    <a:pt x="15425" y="4030"/>
                  </a:cubicBezTo>
                  <a:cubicBezTo>
                    <a:pt x="15425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6" y="3582"/>
                    <a:pt x="15873" y="3786"/>
                    <a:pt x="15873" y="4030"/>
                  </a:cubicBezTo>
                  <a:cubicBezTo>
                    <a:pt x="15873" y="4274"/>
                    <a:pt x="16076" y="4477"/>
                    <a:pt x="16320" y="4477"/>
                  </a:cubicBezTo>
                  <a:cubicBezTo>
                    <a:pt x="16564" y="4477"/>
                    <a:pt x="16768" y="4274"/>
                    <a:pt x="16768" y="4030"/>
                  </a:cubicBezTo>
                  <a:cubicBezTo>
                    <a:pt x="16768" y="3786"/>
                    <a:pt x="16564" y="3582"/>
                    <a:pt x="16320" y="358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17"/>
                    <a:pt x="1" y="5820"/>
                  </a:cubicBezTo>
                  <a:cubicBezTo>
                    <a:pt x="1" y="602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24"/>
                    <a:pt x="2361" y="5820"/>
                  </a:cubicBezTo>
                  <a:cubicBezTo>
                    <a:pt x="236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17"/>
                    <a:pt x="3338" y="5820"/>
                  </a:cubicBezTo>
                  <a:cubicBezTo>
                    <a:pt x="3338" y="602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24"/>
                    <a:pt x="8222" y="5820"/>
                  </a:cubicBezTo>
                  <a:cubicBezTo>
                    <a:pt x="8222" y="5617"/>
                    <a:pt x="8059" y="5454"/>
                    <a:pt x="7855" y="5454"/>
                  </a:cubicBezTo>
                  <a:close/>
                  <a:moveTo>
                    <a:pt x="367" y="7245"/>
                  </a:moveTo>
                  <a:cubicBezTo>
                    <a:pt x="163" y="7245"/>
                    <a:pt x="1" y="7408"/>
                    <a:pt x="1" y="7611"/>
                  </a:cubicBezTo>
                  <a:cubicBezTo>
                    <a:pt x="1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61" y="7855"/>
                    <a:pt x="2361" y="7611"/>
                  </a:cubicBezTo>
                  <a:cubicBezTo>
                    <a:pt x="2361" y="740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338" y="7408"/>
                    <a:pt x="3338" y="7611"/>
                  </a:cubicBezTo>
                  <a:cubicBezTo>
                    <a:pt x="3338" y="7855"/>
                    <a:pt x="3501" y="8018"/>
                    <a:pt x="3704" y="8018"/>
                  </a:cubicBezTo>
                  <a:lnTo>
                    <a:pt x="7855" y="8018"/>
                  </a:lnTo>
                  <a:cubicBezTo>
                    <a:pt x="8059" y="8018"/>
                    <a:pt x="8222" y="7855"/>
                    <a:pt x="8222" y="7611"/>
                  </a:cubicBezTo>
                  <a:cubicBezTo>
                    <a:pt x="8222" y="7408"/>
                    <a:pt x="8059" y="7245"/>
                    <a:pt x="7855" y="7245"/>
                  </a:cubicBezTo>
                  <a:close/>
                  <a:moveTo>
                    <a:pt x="14204" y="8751"/>
                  </a:moveTo>
                  <a:cubicBezTo>
                    <a:pt x="13960" y="8751"/>
                    <a:pt x="13756" y="8954"/>
                    <a:pt x="13756" y="9198"/>
                  </a:cubicBezTo>
                  <a:cubicBezTo>
                    <a:pt x="13756" y="9442"/>
                    <a:pt x="13960" y="9646"/>
                    <a:pt x="14204" y="9646"/>
                  </a:cubicBezTo>
                  <a:cubicBezTo>
                    <a:pt x="14448" y="9646"/>
                    <a:pt x="14652" y="9442"/>
                    <a:pt x="14652" y="9198"/>
                  </a:cubicBezTo>
                  <a:cubicBezTo>
                    <a:pt x="14652" y="8954"/>
                    <a:pt x="14448" y="8751"/>
                    <a:pt x="14204" y="8751"/>
                  </a:cubicBezTo>
                  <a:close/>
                  <a:moveTo>
                    <a:pt x="15547" y="8751"/>
                  </a:moveTo>
                  <a:cubicBezTo>
                    <a:pt x="15303" y="8751"/>
                    <a:pt x="15099" y="8954"/>
                    <a:pt x="15099" y="9198"/>
                  </a:cubicBezTo>
                  <a:cubicBezTo>
                    <a:pt x="15099" y="9442"/>
                    <a:pt x="15303" y="9646"/>
                    <a:pt x="15547" y="9646"/>
                  </a:cubicBezTo>
                  <a:cubicBezTo>
                    <a:pt x="15791" y="9646"/>
                    <a:pt x="15995" y="9442"/>
                    <a:pt x="15995" y="9198"/>
                  </a:cubicBezTo>
                  <a:cubicBezTo>
                    <a:pt x="15995" y="8954"/>
                    <a:pt x="15791" y="8751"/>
                    <a:pt x="15547" y="8751"/>
                  </a:cubicBezTo>
                  <a:close/>
                  <a:moveTo>
                    <a:pt x="16890" y="8751"/>
                  </a:moveTo>
                  <a:cubicBezTo>
                    <a:pt x="16646" y="8751"/>
                    <a:pt x="16442" y="8954"/>
                    <a:pt x="16442" y="9198"/>
                  </a:cubicBezTo>
                  <a:cubicBezTo>
                    <a:pt x="16442" y="9442"/>
                    <a:pt x="16646" y="9646"/>
                    <a:pt x="16890" y="9646"/>
                  </a:cubicBezTo>
                  <a:cubicBezTo>
                    <a:pt x="17134" y="9646"/>
                    <a:pt x="17338" y="9442"/>
                    <a:pt x="17338" y="9198"/>
                  </a:cubicBezTo>
                  <a:cubicBezTo>
                    <a:pt x="17338" y="8954"/>
                    <a:pt x="17134" y="8751"/>
                    <a:pt x="16890" y="8751"/>
                  </a:cubicBezTo>
                  <a:close/>
                  <a:moveTo>
                    <a:pt x="18233" y="8751"/>
                  </a:moveTo>
                  <a:cubicBezTo>
                    <a:pt x="17989" y="8751"/>
                    <a:pt x="17785" y="8954"/>
                    <a:pt x="17785" y="9198"/>
                  </a:cubicBezTo>
                  <a:cubicBezTo>
                    <a:pt x="17785" y="9442"/>
                    <a:pt x="17989" y="9646"/>
                    <a:pt x="18233" y="9646"/>
                  </a:cubicBezTo>
                  <a:cubicBezTo>
                    <a:pt x="18477" y="9646"/>
                    <a:pt x="18681" y="9442"/>
                    <a:pt x="18681" y="9198"/>
                  </a:cubicBezTo>
                  <a:cubicBezTo>
                    <a:pt x="18681" y="8954"/>
                    <a:pt x="18477" y="8751"/>
                    <a:pt x="18233" y="8751"/>
                  </a:cubicBezTo>
                  <a:close/>
                  <a:moveTo>
                    <a:pt x="19576" y="8751"/>
                  </a:moveTo>
                  <a:cubicBezTo>
                    <a:pt x="19332" y="8751"/>
                    <a:pt x="19128" y="8954"/>
                    <a:pt x="19128" y="9198"/>
                  </a:cubicBezTo>
                  <a:cubicBezTo>
                    <a:pt x="19128" y="9442"/>
                    <a:pt x="19332" y="9646"/>
                    <a:pt x="19576" y="9646"/>
                  </a:cubicBezTo>
                  <a:cubicBezTo>
                    <a:pt x="19820" y="9646"/>
                    <a:pt x="20024" y="9442"/>
                    <a:pt x="20024" y="9198"/>
                  </a:cubicBezTo>
                  <a:cubicBezTo>
                    <a:pt x="20024" y="8954"/>
                    <a:pt x="19820" y="8751"/>
                    <a:pt x="19576" y="8751"/>
                  </a:cubicBezTo>
                  <a:close/>
                  <a:moveTo>
                    <a:pt x="20919" y="8751"/>
                  </a:moveTo>
                  <a:cubicBezTo>
                    <a:pt x="20675" y="8751"/>
                    <a:pt x="20471" y="8954"/>
                    <a:pt x="20471" y="9198"/>
                  </a:cubicBezTo>
                  <a:cubicBezTo>
                    <a:pt x="20471" y="9442"/>
                    <a:pt x="20675" y="9646"/>
                    <a:pt x="20919" y="9646"/>
                  </a:cubicBezTo>
                  <a:cubicBezTo>
                    <a:pt x="21163" y="9646"/>
                    <a:pt x="21367" y="9442"/>
                    <a:pt x="21367" y="9198"/>
                  </a:cubicBezTo>
                  <a:cubicBezTo>
                    <a:pt x="21367" y="8954"/>
                    <a:pt x="21163" y="8751"/>
                    <a:pt x="20919" y="8751"/>
                  </a:cubicBezTo>
                  <a:close/>
                  <a:moveTo>
                    <a:pt x="367" y="9035"/>
                  </a:moveTo>
                  <a:cubicBezTo>
                    <a:pt x="163" y="9035"/>
                    <a:pt x="1" y="9198"/>
                    <a:pt x="1" y="9402"/>
                  </a:cubicBezTo>
                  <a:cubicBezTo>
                    <a:pt x="1" y="9646"/>
                    <a:pt x="163" y="9809"/>
                    <a:pt x="367" y="9809"/>
                  </a:cubicBezTo>
                  <a:lnTo>
                    <a:pt x="1954" y="9809"/>
                  </a:lnTo>
                  <a:cubicBezTo>
                    <a:pt x="2158" y="9809"/>
                    <a:pt x="2361" y="9646"/>
                    <a:pt x="2361" y="9402"/>
                  </a:cubicBezTo>
                  <a:cubicBezTo>
                    <a:pt x="2361" y="9198"/>
                    <a:pt x="2158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5" y="9035"/>
                    <a:pt x="8262" y="9198"/>
                    <a:pt x="8262" y="9402"/>
                  </a:cubicBezTo>
                  <a:cubicBezTo>
                    <a:pt x="8262" y="9646"/>
                    <a:pt x="8425" y="9809"/>
                    <a:pt x="8669" y="9809"/>
                  </a:cubicBezTo>
                  <a:lnTo>
                    <a:pt x="12780" y="9809"/>
                  </a:lnTo>
                  <a:cubicBezTo>
                    <a:pt x="12983" y="9809"/>
                    <a:pt x="13146" y="9646"/>
                    <a:pt x="13146" y="9402"/>
                  </a:cubicBezTo>
                  <a:cubicBezTo>
                    <a:pt x="13146" y="9198"/>
                    <a:pt x="12983" y="9035"/>
                    <a:pt x="12780" y="9035"/>
                  </a:cubicBezTo>
                  <a:close/>
                  <a:moveTo>
                    <a:pt x="367" y="10826"/>
                  </a:moveTo>
                  <a:cubicBezTo>
                    <a:pt x="163" y="10826"/>
                    <a:pt x="1" y="10989"/>
                    <a:pt x="1" y="11233"/>
                  </a:cubicBezTo>
                  <a:cubicBezTo>
                    <a:pt x="1" y="11437"/>
                    <a:pt x="163" y="11599"/>
                    <a:pt x="367" y="11599"/>
                  </a:cubicBezTo>
                  <a:lnTo>
                    <a:pt x="1954" y="11599"/>
                  </a:lnTo>
                  <a:cubicBezTo>
                    <a:pt x="2158" y="11599"/>
                    <a:pt x="2361" y="11437"/>
                    <a:pt x="2361" y="11233"/>
                  </a:cubicBezTo>
                  <a:cubicBezTo>
                    <a:pt x="2361" y="10989"/>
                    <a:pt x="2158" y="10826"/>
                    <a:pt x="1954" y="10826"/>
                  </a:cubicBezTo>
                  <a:close/>
                  <a:moveTo>
                    <a:pt x="8669" y="10826"/>
                  </a:moveTo>
                  <a:cubicBezTo>
                    <a:pt x="8425" y="10826"/>
                    <a:pt x="8262" y="10989"/>
                    <a:pt x="8262" y="11233"/>
                  </a:cubicBezTo>
                  <a:cubicBezTo>
                    <a:pt x="8262" y="11437"/>
                    <a:pt x="8425" y="11599"/>
                    <a:pt x="8669" y="11599"/>
                  </a:cubicBezTo>
                  <a:lnTo>
                    <a:pt x="12780" y="11599"/>
                  </a:lnTo>
                  <a:cubicBezTo>
                    <a:pt x="12983" y="11599"/>
                    <a:pt x="13146" y="11437"/>
                    <a:pt x="13146" y="11233"/>
                  </a:cubicBezTo>
                  <a:cubicBezTo>
                    <a:pt x="13146" y="10989"/>
                    <a:pt x="12983" y="10826"/>
                    <a:pt x="12780" y="10826"/>
                  </a:cubicBezTo>
                  <a:close/>
                  <a:moveTo>
                    <a:pt x="14204" y="12454"/>
                  </a:moveTo>
                  <a:cubicBezTo>
                    <a:pt x="13960" y="12454"/>
                    <a:pt x="13756" y="12658"/>
                    <a:pt x="13756" y="12902"/>
                  </a:cubicBezTo>
                  <a:cubicBezTo>
                    <a:pt x="13756" y="13146"/>
                    <a:pt x="13960" y="13349"/>
                    <a:pt x="14204" y="13349"/>
                  </a:cubicBezTo>
                  <a:cubicBezTo>
                    <a:pt x="14448" y="13349"/>
                    <a:pt x="14652" y="13146"/>
                    <a:pt x="14652" y="12902"/>
                  </a:cubicBezTo>
                  <a:cubicBezTo>
                    <a:pt x="14652" y="12658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3" y="12454"/>
                    <a:pt x="15099" y="12658"/>
                    <a:pt x="15099" y="12902"/>
                  </a:cubicBezTo>
                  <a:cubicBezTo>
                    <a:pt x="15099" y="13146"/>
                    <a:pt x="15303" y="13349"/>
                    <a:pt x="15547" y="13349"/>
                  </a:cubicBezTo>
                  <a:cubicBezTo>
                    <a:pt x="15791" y="13349"/>
                    <a:pt x="15995" y="13146"/>
                    <a:pt x="15995" y="12902"/>
                  </a:cubicBezTo>
                  <a:cubicBezTo>
                    <a:pt x="15995" y="12658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6" y="12454"/>
                    <a:pt x="16442" y="12658"/>
                    <a:pt x="16442" y="12902"/>
                  </a:cubicBezTo>
                  <a:cubicBezTo>
                    <a:pt x="16442" y="13146"/>
                    <a:pt x="16646" y="13349"/>
                    <a:pt x="16890" y="13349"/>
                  </a:cubicBezTo>
                  <a:cubicBezTo>
                    <a:pt x="17134" y="13349"/>
                    <a:pt x="17338" y="13146"/>
                    <a:pt x="17338" y="12902"/>
                  </a:cubicBezTo>
                  <a:cubicBezTo>
                    <a:pt x="17338" y="12658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9" y="12454"/>
                    <a:pt x="17785" y="12658"/>
                    <a:pt x="17785" y="12902"/>
                  </a:cubicBezTo>
                  <a:cubicBezTo>
                    <a:pt x="17785" y="13146"/>
                    <a:pt x="17989" y="13349"/>
                    <a:pt x="18233" y="13349"/>
                  </a:cubicBezTo>
                  <a:cubicBezTo>
                    <a:pt x="18477" y="13349"/>
                    <a:pt x="18681" y="13146"/>
                    <a:pt x="18681" y="12902"/>
                  </a:cubicBezTo>
                  <a:cubicBezTo>
                    <a:pt x="18681" y="12658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2" y="12454"/>
                    <a:pt x="19128" y="12658"/>
                    <a:pt x="19128" y="12902"/>
                  </a:cubicBezTo>
                  <a:cubicBezTo>
                    <a:pt x="19128" y="13146"/>
                    <a:pt x="19332" y="13349"/>
                    <a:pt x="19576" y="13349"/>
                  </a:cubicBezTo>
                  <a:cubicBezTo>
                    <a:pt x="19820" y="13349"/>
                    <a:pt x="20024" y="13146"/>
                    <a:pt x="20024" y="12902"/>
                  </a:cubicBezTo>
                  <a:cubicBezTo>
                    <a:pt x="20024" y="12658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5" y="12454"/>
                    <a:pt x="20471" y="12658"/>
                    <a:pt x="20471" y="12902"/>
                  </a:cubicBezTo>
                  <a:cubicBezTo>
                    <a:pt x="20471" y="13146"/>
                    <a:pt x="20675" y="13349"/>
                    <a:pt x="20919" y="13349"/>
                  </a:cubicBezTo>
                  <a:cubicBezTo>
                    <a:pt x="21163" y="13349"/>
                    <a:pt x="21367" y="13146"/>
                    <a:pt x="21367" y="12902"/>
                  </a:cubicBezTo>
                  <a:cubicBezTo>
                    <a:pt x="21367" y="12658"/>
                    <a:pt x="21163" y="12454"/>
                    <a:pt x="20919" y="12454"/>
                  </a:cubicBezTo>
                  <a:close/>
                  <a:moveTo>
                    <a:pt x="367" y="12617"/>
                  </a:moveTo>
                  <a:cubicBezTo>
                    <a:pt x="163" y="12617"/>
                    <a:pt x="1" y="12780"/>
                    <a:pt x="1" y="13024"/>
                  </a:cubicBezTo>
                  <a:cubicBezTo>
                    <a:pt x="1" y="13227"/>
                    <a:pt x="163" y="13390"/>
                    <a:pt x="367" y="13390"/>
                  </a:cubicBezTo>
                  <a:lnTo>
                    <a:pt x="1954" y="13390"/>
                  </a:lnTo>
                  <a:cubicBezTo>
                    <a:pt x="2158" y="13390"/>
                    <a:pt x="2361" y="13227"/>
                    <a:pt x="2361" y="13024"/>
                  </a:cubicBezTo>
                  <a:cubicBezTo>
                    <a:pt x="2361" y="12780"/>
                    <a:pt x="2158" y="12617"/>
                    <a:pt x="1954" y="12617"/>
                  </a:cubicBezTo>
                  <a:close/>
                  <a:moveTo>
                    <a:pt x="8669" y="12617"/>
                  </a:moveTo>
                  <a:cubicBezTo>
                    <a:pt x="8425" y="12617"/>
                    <a:pt x="8262" y="12780"/>
                    <a:pt x="8262" y="13024"/>
                  </a:cubicBezTo>
                  <a:cubicBezTo>
                    <a:pt x="8262" y="13227"/>
                    <a:pt x="8425" y="13390"/>
                    <a:pt x="8669" y="13390"/>
                  </a:cubicBezTo>
                  <a:lnTo>
                    <a:pt x="12780" y="13390"/>
                  </a:lnTo>
                  <a:cubicBezTo>
                    <a:pt x="12983" y="13390"/>
                    <a:pt x="13146" y="13227"/>
                    <a:pt x="13146" y="13024"/>
                  </a:cubicBezTo>
                  <a:cubicBezTo>
                    <a:pt x="13146" y="12780"/>
                    <a:pt x="12983" y="12617"/>
                    <a:pt x="12780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2" name="Google Shape;3422;p1"/>
            <p:cNvSpPr/>
            <p:nvPr/>
          </p:nvSpPr>
          <p:spPr>
            <a:xfrm>
              <a:off x="2700975" y="3681100"/>
              <a:ext cx="534175" cy="335775"/>
            </a:xfrm>
            <a:custGeom>
              <a:rect b="b" l="l" r="r" t="t"/>
              <a:pathLst>
                <a:path extrusionOk="0" h="13431" w="21367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61" y="692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2"/>
                    <a:pt x="3501" y="855"/>
                    <a:pt x="3704" y="855"/>
                  </a:cubicBezTo>
                  <a:lnTo>
                    <a:pt x="7855" y="855"/>
                  </a:lnTo>
                  <a:cubicBezTo>
                    <a:pt x="8059" y="855"/>
                    <a:pt x="8222" y="692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8" y="204"/>
                    <a:pt x="9158" y="489"/>
                  </a:cubicBezTo>
                  <a:cubicBezTo>
                    <a:pt x="9158" y="733"/>
                    <a:pt x="9361" y="936"/>
                    <a:pt x="9605" y="936"/>
                  </a:cubicBezTo>
                  <a:cubicBezTo>
                    <a:pt x="9849" y="936"/>
                    <a:pt x="10053" y="733"/>
                    <a:pt x="10053" y="489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89"/>
                  </a:cubicBezTo>
                  <a:cubicBezTo>
                    <a:pt x="10501" y="733"/>
                    <a:pt x="10704" y="936"/>
                    <a:pt x="10948" y="936"/>
                  </a:cubicBezTo>
                  <a:cubicBezTo>
                    <a:pt x="11192" y="936"/>
                    <a:pt x="11396" y="733"/>
                    <a:pt x="11396" y="489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89"/>
                  </a:cubicBezTo>
                  <a:cubicBezTo>
                    <a:pt x="11844" y="733"/>
                    <a:pt x="12047" y="936"/>
                    <a:pt x="12291" y="936"/>
                  </a:cubicBezTo>
                  <a:cubicBezTo>
                    <a:pt x="12535" y="936"/>
                    <a:pt x="12739" y="733"/>
                    <a:pt x="12739" y="489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89"/>
                  </a:cubicBezTo>
                  <a:cubicBezTo>
                    <a:pt x="13187" y="733"/>
                    <a:pt x="13390" y="936"/>
                    <a:pt x="13634" y="936"/>
                  </a:cubicBezTo>
                  <a:cubicBezTo>
                    <a:pt x="13878" y="936"/>
                    <a:pt x="14082" y="733"/>
                    <a:pt x="14082" y="489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89"/>
                  </a:cubicBezTo>
                  <a:cubicBezTo>
                    <a:pt x="14530" y="733"/>
                    <a:pt x="14733" y="936"/>
                    <a:pt x="14977" y="936"/>
                  </a:cubicBezTo>
                  <a:cubicBezTo>
                    <a:pt x="15221" y="936"/>
                    <a:pt x="15425" y="733"/>
                    <a:pt x="15425" y="489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89"/>
                  </a:cubicBezTo>
                  <a:cubicBezTo>
                    <a:pt x="15873" y="733"/>
                    <a:pt x="16076" y="936"/>
                    <a:pt x="16320" y="936"/>
                  </a:cubicBezTo>
                  <a:cubicBezTo>
                    <a:pt x="16564" y="936"/>
                    <a:pt x="16768" y="733"/>
                    <a:pt x="16768" y="489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1" y="2035"/>
                    <a:pt x="1" y="2279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79"/>
                  </a:cubicBezTo>
                  <a:cubicBezTo>
                    <a:pt x="2361" y="2035"/>
                    <a:pt x="2158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1" y="1872"/>
                    <a:pt x="3338" y="2035"/>
                    <a:pt x="3338" y="2279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79"/>
                  </a:cubicBezTo>
                  <a:cubicBezTo>
                    <a:pt x="8222" y="2035"/>
                    <a:pt x="8059" y="1872"/>
                    <a:pt x="7855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67"/>
                    <a:pt x="1" y="4070"/>
                  </a:cubicBezTo>
                  <a:cubicBezTo>
                    <a:pt x="1" y="4274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61" y="4274"/>
                    <a:pt x="2361" y="4070"/>
                  </a:cubicBezTo>
                  <a:cubicBezTo>
                    <a:pt x="2361" y="3867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67"/>
                    <a:pt x="3338" y="4070"/>
                  </a:cubicBezTo>
                  <a:cubicBezTo>
                    <a:pt x="3338" y="4274"/>
                    <a:pt x="3501" y="4436"/>
                    <a:pt x="3704" y="4436"/>
                  </a:cubicBezTo>
                  <a:lnTo>
                    <a:pt x="785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67"/>
                    <a:pt x="8059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8" y="3826"/>
                    <a:pt x="9158" y="4070"/>
                  </a:cubicBezTo>
                  <a:cubicBezTo>
                    <a:pt x="9158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826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7"/>
                    <a:pt x="1" y="5861"/>
                  </a:cubicBezTo>
                  <a:cubicBezTo>
                    <a:pt x="1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64"/>
                    <a:pt x="2361" y="5861"/>
                  </a:cubicBezTo>
                  <a:cubicBezTo>
                    <a:pt x="2361" y="565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7"/>
                    <a:pt x="3338" y="5861"/>
                  </a:cubicBezTo>
                  <a:cubicBezTo>
                    <a:pt x="3338" y="606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57"/>
                    <a:pt x="8059" y="5454"/>
                    <a:pt x="7855" y="5454"/>
                  </a:cubicBezTo>
                  <a:close/>
                  <a:moveTo>
                    <a:pt x="367" y="7285"/>
                  </a:moveTo>
                  <a:cubicBezTo>
                    <a:pt x="163" y="7285"/>
                    <a:pt x="1" y="7448"/>
                    <a:pt x="1" y="7651"/>
                  </a:cubicBezTo>
                  <a:cubicBezTo>
                    <a:pt x="1" y="7855"/>
                    <a:pt x="163" y="8058"/>
                    <a:pt x="367" y="8058"/>
                  </a:cubicBezTo>
                  <a:lnTo>
                    <a:pt x="1954" y="8058"/>
                  </a:lnTo>
                  <a:cubicBezTo>
                    <a:pt x="2158" y="8058"/>
                    <a:pt x="2361" y="7855"/>
                    <a:pt x="2361" y="7651"/>
                  </a:cubicBezTo>
                  <a:cubicBezTo>
                    <a:pt x="2361" y="7448"/>
                    <a:pt x="2158" y="7285"/>
                    <a:pt x="1954" y="7285"/>
                  </a:cubicBezTo>
                  <a:close/>
                  <a:moveTo>
                    <a:pt x="3704" y="7285"/>
                  </a:moveTo>
                  <a:cubicBezTo>
                    <a:pt x="3501" y="7285"/>
                    <a:pt x="3338" y="7448"/>
                    <a:pt x="3338" y="7651"/>
                  </a:cubicBezTo>
                  <a:cubicBezTo>
                    <a:pt x="3338" y="7855"/>
                    <a:pt x="3501" y="8058"/>
                    <a:pt x="3704" y="8058"/>
                  </a:cubicBezTo>
                  <a:lnTo>
                    <a:pt x="7855" y="8058"/>
                  </a:lnTo>
                  <a:cubicBezTo>
                    <a:pt x="8059" y="8058"/>
                    <a:pt x="8222" y="7855"/>
                    <a:pt x="8222" y="7651"/>
                  </a:cubicBezTo>
                  <a:cubicBezTo>
                    <a:pt x="8222" y="7448"/>
                    <a:pt x="8059" y="7285"/>
                    <a:pt x="7855" y="7285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94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94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94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94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94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94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2"/>
                  </a:cubicBezTo>
                  <a:cubicBezTo>
                    <a:pt x="1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61" y="9646"/>
                    <a:pt x="2361" y="9442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6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29"/>
                    <a:pt x="1" y="11233"/>
                  </a:cubicBezTo>
                  <a:cubicBezTo>
                    <a:pt x="1" y="11477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7"/>
                    <a:pt x="2361" y="11233"/>
                  </a:cubicBezTo>
                  <a:cubicBezTo>
                    <a:pt x="2361" y="11029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77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7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4"/>
                  </a:moveTo>
                  <a:cubicBezTo>
                    <a:pt x="13960" y="12494"/>
                    <a:pt x="13756" y="12698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98"/>
                    <a:pt x="14448" y="12494"/>
                    <a:pt x="14204" y="12494"/>
                  </a:cubicBezTo>
                  <a:close/>
                  <a:moveTo>
                    <a:pt x="15547" y="12494"/>
                  </a:moveTo>
                  <a:cubicBezTo>
                    <a:pt x="15303" y="12494"/>
                    <a:pt x="15099" y="12698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98"/>
                    <a:pt x="15791" y="12494"/>
                    <a:pt x="15547" y="12494"/>
                  </a:cubicBezTo>
                  <a:close/>
                  <a:moveTo>
                    <a:pt x="16890" y="12494"/>
                  </a:moveTo>
                  <a:cubicBezTo>
                    <a:pt x="16646" y="12494"/>
                    <a:pt x="16442" y="12698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98"/>
                    <a:pt x="17134" y="12494"/>
                    <a:pt x="16890" y="12494"/>
                  </a:cubicBezTo>
                  <a:close/>
                  <a:moveTo>
                    <a:pt x="18233" y="12494"/>
                  </a:moveTo>
                  <a:cubicBezTo>
                    <a:pt x="17989" y="12494"/>
                    <a:pt x="17785" y="12698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98"/>
                    <a:pt x="18477" y="12494"/>
                    <a:pt x="18233" y="12494"/>
                  </a:cubicBezTo>
                  <a:close/>
                  <a:moveTo>
                    <a:pt x="19576" y="12494"/>
                  </a:moveTo>
                  <a:cubicBezTo>
                    <a:pt x="19332" y="12494"/>
                    <a:pt x="19128" y="12698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98"/>
                    <a:pt x="19820" y="12494"/>
                    <a:pt x="19576" y="12494"/>
                  </a:cubicBezTo>
                  <a:close/>
                  <a:moveTo>
                    <a:pt x="20919" y="12494"/>
                  </a:moveTo>
                  <a:cubicBezTo>
                    <a:pt x="20675" y="12494"/>
                    <a:pt x="20471" y="12698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98"/>
                    <a:pt x="21163" y="12494"/>
                    <a:pt x="20919" y="1249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1" y="12820"/>
                    <a:pt x="1" y="13064"/>
                  </a:cubicBezTo>
                  <a:cubicBezTo>
                    <a:pt x="1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8" y="13430"/>
                    <a:pt x="2361" y="13268"/>
                    <a:pt x="2361" y="13064"/>
                  </a:cubicBezTo>
                  <a:cubicBezTo>
                    <a:pt x="2361" y="12820"/>
                    <a:pt x="2158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5" y="12657"/>
                    <a:pt x="8262" y="12820"/>
                    <a:pt x="8262" y="13064"/>
                  </a:cubicBezTo>
                  <a:cubicBezTo>
                    <a:pt x="8262" y="13268"/>
                    <a:pt x="8425" y="13430"/>
                    <a:pt x="8669" y="13430"/>
                  </a:cubicBezTo>
                  <a:lnTo>
                    <a:pt x="12780" y="13430"/>
                  </a:lnTo>
                  <a:cubicBezTo>
                    <a:pt x="12983" y="13430"/>
                    <a:pt x="13146" y="13268"/>
                    <a:pt x="13146" y="1306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3" name="Google Shape;3423;p1"/>
            <p:cNvSpPr/>
            <p:nvPr/>
          </p:nvSpPr>
          <p:spPr>
            <a:xfrm>
              <a:off x="2692850" y="3672950"/>
              <a:ext cx="551450" cy="352075"/>
            </a:xfrm>
            <a:custGeom>
              <a:rect b="b" l="l" r="r" t="t"/>
              <a:pathLst>
                <a:path extrusionOk="0" h="14083" w="22058">
                  <a:moveTo>
                    <a:pt x="2279" y="733"/>
                  </a:moveTo>
                  <a:lnTo>
                    <a:pt x="2320" y="815"/>
                  </a:lnTo>
                  <a:lnTo>
                    <a:pt x="2279" y="855"/>
                  </a:lnTo>
                  <a:lnTo>
                    <a:pt x="692" y="855"/>
                  </a:lnTo>
                  <a:lnTo>
                    <a:pt x="651" y="815"/>
                  </a:lnTo>
                  <a:lnTo>
                    <a:pt x="692" y="733"/>
                  </a:lnTo>
                  <a:close/>
                  <a:moveTo>
                    <a:pt x="8180" y="733"/>
                  </a:moveTo>
                  <a:lnTo>
                    <a:pt x="8221" y="815"/>
                  </a:lnTo>
                  <a:lnTo>
                    <a:pt x="8180" y="855"/>
                  </a:lnTo>
                  <a:lnTo>
                    <a:pt x="4029" y="855"/>
                  </a:lnTo>
                  <a:lnTo>
                    <a:pt x="3988" y="815"/>
                  </a:lnTo>
                  <a:lnTo>
                    <a:pt x="4029" y="733"/>
                  </a:lnTo>
                  <a:close/>
                  <a:moveTo>
                    <a:pt x="9930" y="693"/>
                  </a:moveTo>
                  <a:cubicBezTo>
                    <a:pt x="9971" y="693"/>
                    <a:pt x="10012" y="733"/>
                    <a:pt x="10012" y="815"/>
                  </a:cubicBezTo>
                  <a:cubicBezTo>
                    <a:pt x="10012" y="855"/>
                    <a:pt x="9971" y="896"/>
                    <a:pt x="9930" y="896"/>
                  </a:cubicBezTo>
                  <a:lnTo>
                    <a:pt x="9808" y="815"/>
                  </a:lnTo>
                  <a:lnTo>
                    <a:pt x="9930" y="693"/>
                  </a:lnTo>
                  <a:close/>
                  <a:moveTo>
                    <a:pt x="11273" y="693"/>
                  </a:moveTo>
                  <a:cubicBezTo>
                    <a:pt x="11314" y="693"/>
                    <a:pt x="11355" y="733"/>
                    <a:pt x="11355" y="815"/>
                  </a:cubicBezTo>
                  <a:cubicBezTo>
                    <a:pt x="11355" y="855"/>
                    <a:pt x="11314" y="896"/>
                    <a:pt x="11273" y="896"/>
                  </a:cubicBezTo>
                  <a:lnTo>
                    <a:pt x="11151" y="815"/>
                  </a:lnTo>
                  <a:lnTo>
                    <a:pt x="11273" y="693"/>
                  </a:lnTo>
                  <a:close/>
                  <a:moveTo>
                    <a:pt x="12616" y="693"/>
                  </a:moveTo>
                  <a:cubicBezTo>
                    <a:pt x="12657" y="693"/>
                    <a:pt x="12738" y="733"/>
                    <a:pt x="12738" y="815"/>
                  </a:cubicBezTo>
                  <a:cubicBezTo>
                    <a:pt x="12738" y="855"/>
                    <a:pt x="12657" y="896"/>
                    <a:pt x="12616" y="896"/>
                  </a:cubicBezTo>
                  <a:lnTo>
                    <a:pt x="12494" y="815"/>
                  </a:lnTo>
                  <a:lnTo>
                    <a:pt x="12616" y="693"/>
                  </a:lnTo>
                  <a:close/>
                  <a:moveTo>
                    <a:pt x="13959" y="693"/>
                  </a:moveTo>
                  <a:lnTo>
                    <a:pt x="14081" y="815"/>
                  </a:lnTo>
                  <a:lnTo>
                    <a:pt x="13959" y="896"/>
                  </a:lnTo>
                  <a:cubicBezTo>
                    <a:pt x="13878" y="896"/>
                    <a:pt x="13837" y="855"/>
                    <a:pt x="13837" y="815"/>
                  </a:cubicBezTo>
                  <a:cubicBezTo>
                    <a:pt x="13837" y="733"/>
                    <a:pt x="13878" y="693"/>
                    <a:pt x="13959" y="693"/>
                  </a:cubicBezTo>
                  <a:close/>
                  <a:moveTo>
                    <a:pt x="15302" y="693"/>
                  </a:moveTo>
                  <a:lnTo>
                    <a:pt x="15424" y="815"/>
                  </a:lnTo>
                  <a:lnTo>
                    <a:pt x="15302" y="896"/>
                  </a:lnTo>
                  <a:cubicBezTo>
                    <a:pt x="15262" y="896"/>
                    <a:pt x="15180" y="855"/>
                    <a:pt x="15180" y="815"/>
                  </a:cubicBezTo>
                  <a:cubicBezTo>
                    <a:pt x="15180" y="733"/>
                    <a:pt x="15262" y="693"/>
                    <a:pt x="15302" y="693"/>
                  </a:cubicBezTo>
                  <a:close/>
                  <a:moveTo>
                    <a:pt x="16645" y="693"/>
                  </a:moveTo>
                  <a:lnTo>
                    <a:pt x="16767" y="815"/>
                  </a:lnTo>
                  <a:lnTo>
                    <a:pt x="16645" y="896"/>
                  </a:lnTo>
                  <a:cubicBezTo>
                    <a:pt x="16605" y="896"/>
                    <a:pt x="16523" y="855"/>
                    <a:pt x="16523" y="815"/>
                  </a:cubicBezTo>
                  <a:cubicBezTo>
                    <a:pt x="16523" y="733"/>
                    <a:pt x="16605" y="693"/>
                    <a:pt x="16645" y="693"/>
                  </a:cubicBezTo>
                  <a:close/>
                  <a:moveTo>
                    <a:pt x="692" y="82"/>
                  </a:moveTo>
                  <a:cubicBezTo>
                    <a:pt x="326" y="82"/>
                    <a:pt x="0" y="408"/>
                    <a:pt x="0" y="815"/>
                  </a:cubicBezTo>
                  <a:cubicBezTo>
                    <a:pt x="0" y="1181"/>
                    <a:pt x="326" y="1507"/>
                    <a:pt x="692" y="1507"/>
                  </a:cubicBezTo>
                  <a:lnTo>
                    <a:pt x="2279" y="1507"/>
                  </a:lnTo>
                  <a:cubicBezTo>
                    <a:pt x="2686" y="1507"/>
                    <a:pt x="3012" y="1181"/>
                    <a:pt x="3012" y="815"/>
                  </a:cubicBezTo>
                  <a:cubicBezTo>
                    <a:pt x="3012" y="408"/>
                    <a:pt x="2686" y="82"/>
                    <a:pt x="2279" y="82"/>
                  </a:cubicBezTo>
                  <a:close/>
                  <a:moveTo>
                    <a:pt x="4029" y="82"/>
                  </a:moveTo>
                  <a:cubicBezTo>
                    <a:pt x="3622" y="82"/>
                    <a:pt x="3297" y="408"/>
                    <a:pt x="3297" y="815"/>
                  </a:cubicBezTo>
                  <a:cubicBezTo>
                    <a:pt x="3297" y="1181"/>
                    <a:pt x="3622" y="1507"/>
                    <a:pt x="4029" y="1507"/>
                  </a:cubicBezTo>
                  <a:lnTo>
                    <a:pt x="8180" y="1507"/>
                  </a:lnTo>
                  <a:cubicBezTo>
                    <a:pt x="8547" y="1507"/>
                    <a:pt x="8872" y="1181"/>
                    <a:pt x="8872" y="815"/>
                  </a:cubicBezTo>
                  <a:cubicBezTo>
                    <a:pt x="8872" y="408"/>
                    <a:pt x="8547" y="82"/>
                    <a:pt x="8180" y="82"/>
                  </a:cubicBezTo>
                  <a:close/>
                  <a:moveTo>
                    <a:pt x="9930" y="1"/>
                  </a:moveTo>
                  <a:cubicBezTo>
                    <a:pt x="9483" y="1"/>
                    <a:pt x="9116" y="367"/>
                    <a:pt x="9116" y="815"/>
                  </a:cubicBezTo>
                  <a:cubicBezTo>
                    <a:pt x="9116" y="1222"/>
                    <a:pt x="9483" y="1588"/>
                    <a:pt x="9930" y="1588"/>
                  </a:cubicBezTo>
                  <a:cubicBezTo>
                    <a:pt x="10194" y="1588"/>
                    <a:pt x="10441" y="1434"/>
                    <a:pt x="10582" y="1214"/>
                  </a:cubicBezTo>
                  <a:lnTo>
                    <a:pt x="10582" y="1214"/>
                  </a:lnTo>
                  <a:cubicBezTo>
                    <a:pt x="10726" y="1434"/>
                    <a:pt x="10983" y="1588"/>
                    <a:pt x="11273" y="1588"/>
                  </a:cubicBezTo>
                  <a:cubicBezTo>
                    <a:pt x="11537" y="1588"/>
                    <a:pt x="11784" y="1434"/>
                    <a:pt x="11925" y="1214"/>
                  </a:cubicBezTo>
                  <a:lnTo>
                    <a:pt x="11925" y="1214"/>
                  </a:lnTo>
                  <a:cubicBezTo>
                    <a:pt x="12069" y="1434"/>
                    <a:pt x="12326" y="1588"/>
                    <a:pt x="12616" y="1588"/>
                  </a:cubicBezTo>
                  <a:cubicBezTo>
                    <a:pt x="12914" y="1588"/>
                    <a:pt x="13158" y="1426"/>
                    <a:pt x="13288" y="1197"/>
                  </a:cubicBezTo>
                  <a:lnTo>
                    <a:pt x="13288" y="1197"/>
                  </a:lnTo>
                  <a:cubicBezTo>
                    <a:pt x="13418" y="1426"/>
                    <a:pt x="13661" y="1588"/>
                    <a:pt x="13959" y="1588"/>
                  </a:cubicBezTo>
                  <a:cubicBezTo>
                    <a:pt x="14257" y="1588"/>
                    <a:pt x="14501" y="1426"/>
                    <a:pt x="14631" y="1197"/>
                  </a:cubicBezTo>
                  <a:lnTo>
                    <a:pt x="14631" y="1197"/>
                  </a:lnTo>
                  <a:cubicBezTo>
                    <a:pt x="14761" y="1426"/>
                    <a:pt x="15004" y="1588"/>
                    <a:pt x="15302" y="1588"/>
                  </a:cubicBezTo>
                  <a:cubicBezTo>
                    <a:pt x="15600" y="1588"/>
                    <a:pt x="15844" y="1426"/>
                    <a:pt x="15974" y="1197"/>
                  </a:cubicBezTo>
                  <a:lnTo>
                    <a:pt x="15974" y="1197"/>
                  </a:lnTo>
                  <a:cubicBezTo>
                    <a:pt x="16104" y="1426"/>
                    <a:pt x="16347" y="1588"/>
                    <a:pt x="16645" y="1588"/>
                  </a:cubicBezTo>
                  <a:cubicBezTo>
                    <a:pt x="17093" y="1588"/>
                    <a:pt x="17459" y="1222"/>
                    <a:pt x="17459" y="815"/>
                  </a:cubicBezTo>
                  <a:cubicBezTo>
                    <a:pt x="17459" y="367"/>
                    <a:pt x="17093" y="1"/>
                    <a:pt x="16645" y="1"/>
                  </a:cubicBezTo>
                  <a:cubicBezTo>
                    <a:pt x="16347" y="1"/>
                    <a:pt x="16104" y="163"/>
                    <a:pt x="15974" y="403"/>
                  </a:cubicBezTo>
                  <a:lnTo>
                    <a:pt x="15974" y="403"/>
                  </a:lnTo>
                  <a:cubicBezTo>
                    <a:pt x="15844" y="163"/>
                    <a:pt x="15600" y="1"/>
                    <a:pt x="15302" y="1"/>
                  </a:cubicBezTo>
                  <a:cubicBezTo>
                    <a:pt x="15004" y="1"/>
                    <a:pt x="14761" y="163"/>
                    <a:pt x="14631" y="403"/>
                  </a:cubicBezTo>
                  <a:lnTo>
                    <a:pt x="14631" y="403"/>
                  </a:lnTo>
                  <a:cubicBezTo>
                    <a:pt x="14501" y="163"/>
                    <a:pt x="14257" y="1"/>
                    <a:pt x="13959" y="1"/>
                  </a:cubicBezTo>
                  <a:cubicBezTo>
                    <a:pt x="13661" y="1"/>
                    <a:pt x="13418" y="163"/>
                    <a:pt x="13288" y="403"/>
                  </a:cubicBezTo>
                  <a:lnTo>
                    <a:pt x="13288" y="403"/>
                  </a:lnTo>
                  <a:cubicBezTo>
                    <a:pt x="13158" y="163"/>
                    <a:pt x="12914" y="1"/>
                    <a:pt x="12616" y="1"/>
                  </a:cubicBezTo>
                  <a:cubicBezTo>
                    <a:pt x="12326" y="1"/>
                    <a:pt x="12069" y="155"/>
                    <a:pt x="11925" y="386"/>
                  </a:cubicBezTo>
                  <a:lnTo>
                    <a:pt x="11925" y="386"/>
                  </a:lnTo>
                  <a:cubicBezTo>
                    <a:pt x="11784" y="155"/>
                    <a:pt x="11537" y="1"/>
                    <a:pt x="11273" y="1"/>
                  </a:cubicBezTo>
                  <a:cubicBezTo>
                    <a:pt x="10983" y="1"/>
                    <a:pt x="10726" y="155"/>
                    <a:pt x="10582" y="386"/>
                  </a:cubicBezTo>
                  <a:lnTo>
                    <a:pt x="10582" y="386"/>
                  </a:lnTo>
                  <a:cubicBezTo>
                    <a:pt x="10441" y="155"/>
                    <a:pt x="10194" y="1"/>
                    <a:pt x="9930" y="1"/>
                  </a:cubicBezTo>
                  <a:close/>
                  <a:moveTo>
                    <a:pt x="2279" y="2524"/>
                  </a:moveTo>
                  <a:lnTo>
                    <a:pt x="2320" y="2605"/>
                  </a:lnTo>
                  <a:lnTo>
                    <a:pt x="2279" y="2646"/>
                  </a:lnTo>
                  <a:lnTo>
                    <a:pt x="692" y="2646"/>
                  </a:lnTo>
                  <a:lnTo>
                    <a:pt x="651" y="2605"/>
                  </a:lnTo>
                  <a:lnTo>
                    <a:pt x="692" y="2524"/>
                  </a:lnTo>
                  <a:close/>
                  <a:moveTo>
                    <a:pt x="8180" y="2524"/>
                  </a:moveTo>
                  <a:lnTo>
                    <a:pt x="8221" y="2605"/>
                  </a:lnTo>
                  <a:lnTo>
                    <a:pt x="8180" y="2646"/>
                  </a:lnTo>
                  <a:lnTo>
                    <a:pt x="4029" y="2646"/>
                  </a:lnTo>
                  <a:lnTo>
                    <a:pt x="3988" y="2605"/>
                  </a:lnTo>
                  <a:lnTo>
                    <a:pt x="4029" y="2524"/>
                  </a:lnTo>
                  <a:close/>
                  <a:moveTo>
                    <a:pt x="692" y="1873"/>
                  </a:moveTo>
                  <a:cubicBezTo>
                    <a:pt x="326" y="1873"/>
                    <a:pt x="0" y="2198"/>
                    <a:pt x="0" y="2605"/>
                  </a:cubicBezTo>
                  <a:cubicBezTo>
                    <a:pt x="0" y="3012"/>
                    <a:pt x="326" y="3338"/>
                    <a:pt x="692" y="3338"/>
                  </a:cubicBezTo>
                  <a:lnTo>
                    <a:pt x="2279" y="3338"/>
                  </a:lnTo>
                  <a:cubicBezTo>
                    <a:pt x="2686" y="3297"/>
                    <a:pt x="3012" y="3012"/>
                    <a:pt x="3012" y="2605"/>
                  </a:cubicBezTo>
                  <a:cubicBezTo>
                    <a:pt x="3012" y="2198"/>
                    <a:pt x="2686" y="1873"/>
                    <a:pt x="2279" y="1873"/>
                  </a:cubicBezTo>
                  <a:close/>
                  <a:moveTo>
                    <a:pt x="4029" y="1873"/>
                  </a:moveTo>
                  <a:cubicBezTo>
                    <a:pt x="3622" y="1873"/>
                    <a:pt x="3297" y="2198"/>
                    <a:pt x="3297" y="2605"/>
                  </a:cubicBezTo>
                  <a:cubicBezTo>
                    <a:pt x="3297" y="3012"/>
                    <a:pt x="3622" y="3297"/>
                    <a:pt x="4029" y="3338"/>
                  </a:cubicBezTo>
                  <a:lnTo>
                    <a:pt x="8180" y="3338"/>
                  </a:lnTo>
                  <a:cubicBezTo>
                    <a:pt x="8547" y="3297"/>
                    <a:pt x="8872" y="3012"/>
                    <a:pt x="8872" y="2605"/>
                  </a:cubicBezTo>
                  <a:cubicBezTo>
                    <a:pt x="8872" y="2198"/>
                    <a:pt x="8547" y="1873"/>
                    <a:pt x="8180" y="1873"/>
                  </a:cubicBezTo>
                  <a:close/>
                  <a:moveTo>
                    <a:pt x="2279" y="4355"/>
                  </a:moveTo>
                  <a:lnTo>
                    <a:pt x="2320" y="4396"/>
                  </a:lnTo>
                  <a:lnTo>
                    <a:pt x="2279" y="4437"/>
                  </a:lnTo>
                  <a:lnTo>
                    <a:pt x="692" y="4437"/>
                  </a:lnTo>
                  <a:lnTo>
                    <a:pt x="651" y="4396"/>
                  </a:lnTo>
                  <a:lnTo>
                    <a:pt x="692" y="4355"/>
                  </a:lnTo>
                  <a:close/>
                  <a:moveTo>
                    <a:pt x="8180" y="4355"/>
                  </a:moveTo>
                  <a:lnTo>
                    <a:pt x="8221" y="4396"/>
                  </a:lnTo>
                  <a:lnTo>
                    <a:pt x="8180" y="4437"/>
                  </a:lnTo>
                  <a:lnTo>
                    <a:pt x="4029" y="4437"/>
                  </a:lnTo>
                  <a:lnTo>
                    <a:pt x="3988" y="4396"/>
                  </a:lnTo>
                  <a:lnTo>
                    <a:pt x="4029" y="4355"/>
                  </a:lnTo>
                  <a:close/>
                  <a:moveTo>
                    <a:pt x="9930" y="4274"/>
                  </a:moveTo>
                  <a:cubicBezTo>
                    <a:pt x="9971" y="4274"/>
                    <a:pt x="10012" y="4315"/>
                    <a:pt x="10012" y="4396"/>
                  </a:cubicBezTo>
                  <a:cubicBezTo>
                    <a:pt x="10012" y="4437"/>
                    <a:pt x="9971" y="4478"/>
                    <a:pt x="9930" y="4478"/>
                  </a:cubicBezTo>
                  <a:lnTo>
                    <a:pt x="9808" y="4396"/>
                  </a:lnTo>
                  <a:lnTo>
                    <a:pt x="9930" y="4274"/>
                  </a:lnTo>
                  <a:close/>
                  <a:moveTo>
                    <a:pt x="11273" y="4274"/>
                  </a:moveTo>
                  <a:cubicBezTo>
                    <a:pt x="11314" y="4274"/>
                    <a:pt x="11355" y="4315"/>
                    <a:pt x="11355" y="4396"/>
                  </a:cubicBezTo>
                  <a:cubicBezTo>
                    <a:pt x="11355" y="4437"/>
                    <a:pt x="11314" y="4478"/>
                    <a:pt x="11273" y="4478"/>
                  </a:cubicBezTo>
                  <a:lnTo>
                    <a:pt x="11151" y="4396"/>
                  </a:lnTo>
                  <a:lnTo>
                    <a:pt x="11273" y="4274"/>
                  </a:lnTo>
                  <a:close/>
                  <a:moveTo>
                    <a:pt x="12616" y="4274"/>
                  </a:moveTo>
                  <a:cubicBezTo>
                    <a:pt x="12657" y="4274"/>
                    <a:pt x="12738" y="4315"/>
                    <a:pt x="12738" y="4396"/>
                  </a:cubicBezTo>
                  <a:cubicBezTo>
                    <a:pt x="12738" y="4437"/>
                    <a:pt x="12657" y="4478"/>
                    <a:pt x="12616" y="4478"/>
                  </a:cubicBezTo>
                  <a:lnTo>
                    <a:pt x="12494" y="4396"/>
                  </a:lnTo>
                  <a:lnTo>
                    <a:pt x="12616" y="4274"/>
                  </a:lnTo>
                  <a:close/>
                  <a:moveTo>
                    <a:pt x="13959" y="4274"/>
                  </a:moveTo>
                  <a:lnTo>
                    <a:pt x="14081" y="4396"/>
                  </a:lnTo>
                  <a:lnTo>
                    <a:pt x="13959" y="4478"/>
                  </a:lnTo>
                  <a:cubicBezTo>
                    <a:pt x="13878" y="4478"/>
                    <a:pt x="13837" y="4437"/>
                    <a:pt x="13837" y="4396"/>
                  </a:cubicBezTo>
                  <a:cubicBezTo>
                    <a:pt x="13837" y="4315"/>
                    <a:pt x="13878" y="4274"/>
                    <a:pt x="13959" y="4274"/>
                  </a:cubicBezTo>
                  <a:close/>
                  <a:moveTo>
                    <a:pt x="15302" y="4274"/>
                  </a:moveTo>
                  <a:lnTo>
                    <a:pt x="15424" y="4396"/>
                  </a:lnTo>
                  <a:lnTo>
                    <a:pt x="15302" y="4478"/>
                  </a:lnTo>
                  <a:cubicBezTo>
                    <a:pt x="15262" y="4478"/>
                    <a:pt x="15180" y="4437"/>
                    <a:pt x="15180" y="4396"/>
                  </a:cubicBezTo>
                  <a:cubicBezTo>
                    <a:pt x="15180" y="4315"/>
                    <a:pt x="15262" y="4274"/>
                    <a:pt x="15302" y="4274"/>
                  </a:cubicBezTo>
                  <a:close/>
                  <a:moveTo>
                    <a:pt x="16645" y="4274"/>
                  </a:moveTo>
                  <a:lnTo>
                    <a:pt x="16767" y="4396"/>
                  </a:lnTo>
                  <a:lnTo>
                    <a:pt x="16645" y="4478"/>
                  </a:lnTo>
                  <a:cubicBezTo>
                    <a:pt x="16605" y="4478"/>
                    <a:pt x="16523" y="4437"/>
                    <a:pt x="16523" y="4396"/>
                  </a:cubicBezTo>
                  <a:cubicBezTo>
                    <a:pt x="16523" y="4315"/>
                    <a:pt x="16605" y="4274"/>
                    <a:pt x="16645" y="4274"/>
                  </a:cubicBezTo>
                  <a:close/>
                  <a:moveTo>
                    <a:pt x="692" y="3664"/>
                  </a:moveTo>
                  <a:cubicBezTo>
                    <a:pt x="326" y="3664"/>
                    <a:pt x="0" y="3989"/>
                    <a:pt x="0" y="4396"/>
                  </a:cubicBezTo>
                  <a:cubicBezTo>
                    <a:pt x="0" y="4803"/>
                    <a:pt x="326" y="5129"/>
                    <a:pt x="692" y="5129"/>
                  </a:cubicBezTo>
                  <a:lnTo>
                    <a:pt x="2279" y="5129"/>
                  </a:lnTo>
                  <a:cubicBezTo>
                    <a:pt x="2686" y="5129"/>
                    <a:pt x="3012" y="4803"/>
                    <a:pt x="3012" y="4396"/>
                  </a:cubicBezTo>
                  <a:cubicBezTo>
                    <a:pt x="3012" y="3989"/>
                    <a:pt x="2686" y="3664"/>
                    <a:pt x="2279" y="3664"/>
                  </a:cubicBezTo>
                  <a:close/>
                  <a:moveTo>
                    <a:pt x="4029" y="3664"/>
                  </a:moveTo>
                  <a:cubicBezTo>
                    <a:pt x="3622" y="3664"/>
                    <a:pt x="3297" y="3989"/>
                    <a:pt x="3297" y="4396"/>
                  </a:cubicBezTo>
                  <a:cubicBezTo>
                    <a:pt x="3297" y="4803"/>
                    <a:pt x="3622" y="5129"/>
                    <a:pt x="4029" y="5129"/>
                  </a:cubicBezTo>
                  <a:lnTo>
                    <a:pt x="8180" y="5129"/>
                  </a:lnTo>
                  <a:cubicBezTo>
                    <a:pt x="8547" y="5129"/>
                    <a:pt x="8872" y="4803"/>
                    <a:pt x="8872" y="4396"/>
                  </a:cubicBezTo>
                  <a:cubicBezTo>
                    <a:pt x="8872" y="3989"/>
                    <a:pt x="8547" y="3664"/>
                    <a:pt x="8180" y="3664"/>
                  </a:cubicBezTo>
                  <a:close/>
                  <a:moveTo>
                    <a:pt x="9930" y="3582"/>
                  </a:moveTo>
                  <a:cubicBezTo>
                    <a:pt x="9483" y="3582"/>
                    <a:pt x="9116" y="3948"/>
                    <a:pt x="9116" y="4396"/>
                  </a:cubicBezTo>
                  <a:cubicBezTo>
                    <a:pt x="9116" y="4844"/>
                    <a:pt x="9483" y="5169"/>
                    <a:pt x="9930" y="5169"/>
                  </a:cubicBezTo>
                  <a:cubicBezTo>
                    <a:pt x="10191" y="5169"/>
                    <a:pt x="10435" y="5019"/>
                    <a:pt x="10576" y="4804"/>
                  </a:cubicBezTo>
                  <a:lnTo>
                    <a:pt x="10576" y="4804"/>
                  </a:lnTo>
                  <a:cubicBezTo>
                    <a:pt x="10719" y="5028"/>
                    <a:pt x="10979" y="5169"/>
                    <a:pt x="11273" y="5169"/>
                  </a:cubicBezTo>
                  <a:cubicBezTo>
                    <a:pt x="11534" y="5169"/>
                    <a:pt x="11778" y="5019"/>
                    <a:pt x="11919" y="4804"/>
                  </a:cubicBezTo>
                  <a:lnTo>
                    <a:pt x="11919" y="4804"/>
                  </a:lnTo>
                  <a:cubicBezTo>
                    <a:pt x="12062" y="5028"/>
                    <a:pt x="12322" y="5169"/>
                    <a:pt x="12616" y="5169"/>
                  </a:cubicBezTo>
                  <a:cubicBezTo>
                    <a:pt x="12910" y="5169"/>
                    <a:pt x="13152" y="5011"/>
                    <a:pt x="13283" y="4788"/>
                  </a:cubicBezTo>
                  <a:lnTo>
                    <a:pt x="13283" y="4788"/>
                  </a:lnTo>
                  <a:cubicBezTo>
                    <a:pt x="13411" y="5021"/>
                    <a:pt x="13657" y="5169"/>
                    <a:pt x="13959" y="5169"/>
                  </a:cubicBezTo>
                  <a:cubicBezTo>
                    <a:pt x="14261" y="5169"/>
                    <a:pt x="14507" y="5021"/>
                    <a:pt x="14636" y="4788"/>
                  </a:cubicBezTo>
                  <a:lnTo>
                    <a:pt x="14636" y="4788"/>
                  </a:lnTo>
                  <a:cubicBezTo>
                    <a:pt x="14767" y="5011"/>
                    <a:pt x="15008" y="5169"/>
                    <a:pt x="15302" y="5169"/>
                  </a:cubicBezTo>
                  <a:cubicBezTo>
                    <a:pt x="15604" y="5169"/>
                    <a:pt x="15850" y="5021"/>
                    <a:pt x="15979" y="4788"/>
                  </a:cubicBezTo>
                  <a:lnTo>
                    <a:pt x="15979" y="4788"/>
                  </a:lnTo>
                  <a:cubicBezTo>
                    <a:pt x="16110" y="5011"/>
                    <a:pt x="16351" y="5169"/>
                    <a:pt x="16645" y="5169"/>
                  </a:cubicBezTo>
                  <a:cubicBezTo>
                    <a:pt x="17093" y="5169"/>
                    <a:pt x="17459" y="4844"/>
                    <a:pt x="17459" y="4396"/>
                  </a:cubicBezTo>
                  <a:cubicBezTo>
                    <a:pt x="17459" y="3948"/>
                    <a:pt x="17093" y="3582"/>
                    <a:pt x="16645" y="3582"/>
                  </a:cubicBezTo>
                  <a:cubicBezTo>
                    <a:pt x="16347" y="3582"/>
                    <a:pt x="16104" y="3744"/>
                    <a:pt x="15974" y="3985"/>
                  </a:cubicBezTo>
                  <a:lnTo>
                    <a:pt x="15974" y="3985"/>
                  </a:lnTo>
                  <a:cubicBezTo>
                    <a:pt x="15844" y="3744"/>
                    <a:pt x="15600" y="3582"/>
                    <a:pt x="15302" y="3582"/>
                  </a:cubicBezTo>
                  <a:cubicBezTo>
                    <a:pt x="15004" y="3582"/>
                    <a:pt x="14761" y="3744"/>
                    <a:pt x="14631" y="3985"/>
                  </a:cubicBezTo>
                  <a:lnTo>
                    <a:pt x="14631" y="3985"/>
                  </a:lnTo>
                  <a:cubicBezTo>
                    <a:pt x="14501" y="3744"/>
                    <a:pt x="14257" y="3582"/>
                    <a:pt x="13959" y="3582"/>
                  </a:cubicBezTo>
                  <a:cubicBezTo>
                    <a:pt x="13661" y="3582"/>
                    <a:pt x="13418" y="3744"/>
                    <a:pt x="13288" y="3985"/>
                  </a:cubicBezTo>
                  <a:lnTo>
                    <a:pt x="13288" y="3985"/>
                  </a:lnTo>
                  <a:cubicBezTo>
                    <a:pt x="13158" y="3744"/>
                    <a:pt x="12914" y="3582"/>
                    <a:pt x="12616" y="3582"/>
                  </a:cubicBezTo>
                  <a:cubicBezTo>
                    <a:pt x="12326" y="3582"/>
                    <a:pt x="12069" y="3737"/>
                    <a:pt x="11925" y="3967"/>
                  </a:cubicBezTo>
                  <a:lnTo>
                    <a:pt x="11925" y="3967"/>
                  </a:lnTo>
                  <a:cubicBezTo>
                    <a:pt x="11784" y="3737"/>
                    <a:pt x="11537" y="3582"/>
                    <a:pt x="11273" y="3582"/>
                  </a:cubicBezTo>
                  <a:cubicBezTo>
                    <a:pt x="10983" y="3582"/>
                    <a:pt x="10726" y="3737"/>
                    <a:pt x="10582" y="3967"/>
                  </a:cubicBezTo>
                  <a:lnTo>
                    <a:pt x="10582" y="3967"/>
                  </a:lnTo>
                  <a:cubicBezTo>
                    <a:pt x="10441" y="3737"/>
                    <a:pt x="10194" y="3582"/>
                    <a:pt x="9930" y="3582"/>
                  </a:cubicBezTo>
                  <a:close/>
                  <a:moveTo>
                    <a:pt x="2279" y="6146"/>
                  </a:moveTo>
                  <a:lnTo>
                    <a:pt x="2320" y="6187"/>
                  </a:lnTo>
                  <a:lnTo>
                    <a:pt x="2279" y="6228"/>
                  </a:lnTo>
                  <a:lnTo>
                    <a:pt x="692" y="6228"/>
                  </a:lnTo>
                  <a:lnTo>
                    <a:pt x="651" y="6187"/>
                  </a:lnTo>
                  <a:lnTo>
                    <a:pt x="692" y="6146"/>
                  </a:lnTo>
                  <a:close/>
                  <a:moveTo>
                    <a:pt x="8180" y="6146"/>
                  </a:moveTo>
                  <a:lnTo>
                    <a:pt x="8221" y="6187"/>
                  </a:lnTo>
                  <a:lnTo>
                    <a:pt x="8180" y="6228"/>
                  </a:lnTo>
                  <a:lnTo>
                    <a:pt x="4029" y="6228"/>
                  </a:lnTo>
                  <a:lnTo>
                    <a:pt x="3988" y="6187"/>
                  </a:lnTo>
                  <a:lnTo>
                    <a:pt x="4029" y="6146"/>
                  </a:lnTo>
                  <a:close/>
                  <a:moveTo>
                    <a:pt x="692" y="5454"/>
                  </a:moveTo>
                  <a:cubicBezTo>
                    <a:pt x="326" y="5454"/>
                    <a:pt x="0" y="5780"/>
                    <a:pt x="0" y="6187"/>
                  </a:cubicBezTo>
                  <a:cubicBezTo>
                    <a:pt x="0" y="6594"/>
                    <a:pt x="326" y="6919"/>
                    <a:pt x="692" y="6919"/>
                  </a:cubicBezTo>
                  <a:lnTo>
                    <a:pt x="2279" y="6919"/>
                  </a:lnTo>
                  <a:cubicBezTo>
                    <a:pt x="2686" y="6919"/>
                    <a:pt x="3012" y="6594"/>
                    <a:pt x="3012" y="6187"/>
                  </a:cubicBezTo>
                  <a:cubicBezTo>
                    <a:pt x="3012" y="5780"/>
                    <a:pt x="2686" y="5454"/>
                    <a:pt x="2279" y="5454"/>
                  </a:cubicBezTo>
                  <a:close/>
                  <a:moveTo>
                    <a:pt x="4029" y="5454"/>
                  </a:moveTo>
                  <a:cubicBezTo>
                    <a:pt x="3622" y="5454"/>
                    <a:pt x="3297" y="5780"/>
                    <a:pt x="3297" y="6187"/>
                  </a:cubicBezTo>
                  <a:cubicBezTo>
                    <a:pt x="3297" y="6594"/>
                    <a:pt x="3622" y="6919"/>
                    <a:pt x="4029" y="6919"/>
                  </a:cubicBezTo>
                  <a:lnTo>
                    <a:pt x="8180" y="6919"/>
                  </a:lnTo>
                  <a:cubicBezTo>
                    <a:pt x="8547" y="6919"/>
                    <a:pt x="8872" y="6594"/>
                    <a:pt x="8872" y="6187"/>
                  </a:cubicBezTo>
                  <a:cubicBezTo>
                    <a:pt x="8872" y="5780"/>
                    <a:pt x="8547" y="5454"/>
                    <a:pt x="8180" y="5454"/>
                  </a:cubicBezTo>
                  <a:close/>
                  <a:moveTo>
                    <a:pt x="2279" y="7937"/>
                  </a:moveTo>
                  <a:lnTo>
                    <a:pt x="2320" y="7977"/>
                  </a:lnTo>
                  <a:lnTo>
                    <a:pt x="2279" y="8018"/>
                  </a:lnTo>
                  <a:lnTo>
                    <a:pt x="692" y="8018"/>
                  </a:lnTo>
                  <a:lnTo>
                    <a:pt x="651" y="7977"/>
                  </a:lnTo>
                  <a:lnTo>
                    <a:pt x="692" y="7937"/>
                  </a:lnTo>
                  <a:close/>
                  <a:moveTo>
                    <a:pt x="8180" y="7937"/>
                  </a:moveTo>
                  <a:lnTo>
                    <a:pt x="8221" y="7977"/>
                  </a:lnTo>
                  <a:lnTo>
                    <a:pt x="8180" y="8018"/>
                  </a:lnTo>
                  <a:lnTo>
                    <a:pt x="4029" y="8018"/>
                  </a:lnTo>
                  <a:lnTo>
                    <a:pt x="3988" y="7977"/>
                  </a:lnTo>
                  <a:lnTo>
                    <a:pt x="4029" y="7937"/>
                  </a:lnTo>
                  <a:close/>
                  <a:moveTo>
                    <a:pt x="692" y="7245"/>
                  </a:moveTo>
                  <a:cubicBezTo>
                    <a:pt x="326" y="7245"/>
                    <a:pt x="0" y="7571"/>
                    <a:pt x="0" y="7977"/>
                  </a:cubicBezTo>
                  <a:cubicBezTo>
                    <a:pt x="0" y="8384"/>
                    <a:pt x="326" y="8710"/>
                    <a:pt x="692" y="8710"/>
                  </a:cubicBezTo>
                  <a:lnTo>
                    <a:pt x="2279" y="8710"/>
                  </a:lnTo>
                  <a:cubicBezTo>
                    <a:pt x="2686" y="8710"/>
                    <a:pt x="3012" y="8384"/>
                    <a:pt x="3012" y="7977"/>
                  </a:cubicBezTo>
                  <a:cubicBezTo>
                    <a:pt x="3012" y="7571"/>
                    <a:pt x="2686" y="7245"/>
                    <a:pt x="2279" y="7245"/>
                  </a:cubicBezTo>
                  <a:close/>
                  <a:moveTo>
                    <a:pt x="4029" y="7245"/>
                  </a:moveTo>
                  <a:cubicBezTo>
                    <a:pt x="3622" y="7245"/>
                    <a:pt x="3297" y="7571"/>
                    <a:pt x="3297" y="7977"/>
                  </a:cubicBezTo>
                  <a:cubicBezTo>
                    <a:pt x="3297" y="8384"/>
                    <a:pt x="3622" y="8710"/>
                    <a:pt x="4029" y="8710"/>
                  </a:cubicBezTo>
                  <a:lnTo>
                    <a:pt x="8180" y="8710"/>
                  </a:lnTo>
                  <a:cubicBezTo>
                    <a:pt x="8547" y="8710"/>
                    <a:pt x="8872" y="8384"/>
                    <a:pt x="8872" y="7977"/>
                  </a:cubicBezTo>
                  <a:cubicBezTo>
                    <a:pt x="8872" y="7571"/>
                    <a:pt x="8547" y="7245"/>
                    <a:pt x="8180" y="7245"/>
                  </a:cubicBezTo>
                  <a:close/>
                  <a:moveTo>
                    <a:pt x="14529" y="9443"/>
                  </a:moveTo>
                  <a:cubicBezTo>
                    <a:pt x="14570" y="9443"/>
                    <a:pt x="14610" y="9483"/>
                    <a:pt x="14610" y="9565"/>
                  </a:cubicBezTo>
                  <a:cubicBezTo>
                    <a:pt x="14610" y="9605"/>
                    <a:pt x="14570" y="9646"/>
                    <a:pt x="14529" y="9646"/>
                  </a:cubicBezTo>
                  <a:lnTo>
                    <a:pt x="14407" y="9565"/>
                  </a:lnTo>
                  <a:lnTo>
                    <a:pt x="14529" y="9443"/>
                  </a:lnTo>
                  <a:close/>
                  <a:moveTo>
                    <a:pt x="15872" y="9443"/>
                  </a:moveTo>
                  <a:cubicBezTo>
                    <a:pt x="15913" y="9443"/>
                    <a:pt x="15994" y="9483"/>
                    <a:pt x="15994" y="9565"/>
                  </a:cubicBezTo>
                  <a:cubicBezTo>
                    <a:pt x="15994" y="9605"/>
                    <a:pt x="15913" y="9646"/>
                    <a:pt x="15872" y="9646"/>
                  </a:cubicBezTo>
                  <a:lnTo>
                    <a:pt x="15750" y="9565"/>
                  </a:lnTo>
                  <a:lnTo>
                    <a:pt x="15872" y="9443"/>
                  </a:lnTo>
                  <a:close/>
                  <a:moveTo>
                    <a:pt x="17215" y="9443"/>
                  </a:moveTo>
                  <a:cubicBezTo>
                    <a:pt x="17256" y="9443"/>
                    <a:pt x="17337" y="9483"/>
                    <a:pt x="17337" y="9565"/>
                  </a:cubicBezTo>
                  <a:cubicBezTo>
                    <a:pt x="17337" y="9605"/>
                    <a:pt x="17256" y="9646"/>
                    <a:pt x="17215" y="9646"/>
                  </a:cubicBezTo>
                  <a:lnTo>
                    <a:pt x="17093" y="9565"/>
                  </a:lnTo>
                  <a:lnTo>
                    <a:pt x="17215" y="9443"/>
                  </a:lnTo>
                  <a:close/>
                  <a:moveTo>
                    <a:pt x="18558" y="9443"/>
                  </a:moveTo>
                  <a:cubicBezTo>
                    <a:pt x="18639" y="9443"/>
                    <a:pt x="18680" y="9483"/>
                    <a:pt x="18680" y="9565"/>
                  </a:cubicBezTo>
                  <a:cubicBezTo>
                    <a:pt x="18680" y="9605"/>
                    <a:pt x="18639" y="9646"/>
                    <a:pt x="18558" y="9646"/>
                  </a:cubicBezTo>
                  <a:lnTo>
                    <a:pt x="18436" y="9565"/>
                  </a:lnTo>
                  <a:lnTo>
                    <a:pt x="18558" y="9443"/>
                  </a:lnTo>
                  <a:close/>
                  <a:moveTo>
                    <a:pt x="19901" y="9443"/>
                  </a:moveTo>
                  <a:lnTo>
                    <a:pt x="20023" y="9565"/>
                  </a:lnTo>
                  <a:lnTo>
                    <a:pt x="19901" y="9646"/>
                  </a:lnTo>
                  <a:cubicBezTo>
                    <a:pt x="19860" y="9646"/>
                    <a:pt x="19779" y="9605"/>
                    <a:pt x="19779" y="9565"/>
                  </a:cubicBezTo>
                  <a:cubicBezTo>
                    <a:pt x="19779" y="9483"/>
                    <a:pt x="19860" y="9443"/>
                    <a:pt x="19901" y="9443"/>
                  </a:cubicBezTo>
                  <a:close/>
                  <a:moveTo>
                    <a:pt x="21244" y="9443"/>
                  </a:moveTo>
                  <a:lnTo>
                    <a:pt x="21366" y="9565"/>
                  </a:lnTo>
                  <a:lnTo>
                    <a:pt x="21244" y="9646"/>
                  </a:lnTo>
                  <a:cubicBezTo>
                    <a:pt x="21203" y="9646"/>
                    <a:pt x="21163" y="9605"/>
                    <a:pt x="21163" y="9565"/>
                  </a:cubicBezTo>
                  <a:cubicBezTo>
                    <a:pt x="21163" y="9483"/>
                    <a:pt x="21203" y="9443"/>
                    <a:pt x="21244" y="9443"/>
                  </a:cubicBezTo>
                  <a:close/>
                  <a:moveTo>
                    <a:pt x="2279" y="9727"/>
                  </a:moveTo>
                  <a:lnTo>
                    <a:pt x="2320" y="9768"/>
                  </a:lnTo>
                  <a:lnTo>
                    <a:pt x="2279" y="9809"/>
                  </a:lnTo>
                  <a:lnTo>
                    <a:pt x="692" y="9809"/>
                  </a:lnTo>
                  <a:lnTo>
                    <a:pt x="651" y="9768"/>
                  </a:lnTo>
                  <a:lnTo>
                    <a:pt x="692" y="9727"/>
                  </a:lnTo>
                  <a:close/>
                  <a:moveTo>
                    <a:pt x="13105" y="9727"/>
                  </a:moveTo>
                  <a:lnTo>
                    <a:pt x="13145" y="9768"/>
                  </a:lnTo>
                  <a:lnTo>
                    <a:pt x="13105" y="9809"/>
                  </a:lnTo>
                  <a:lnTo>
                    <a:pt x="8994" y="9809"/>
                  </a:lnTo>
                  <a:lnTo>
                    <a:pt x="8913" y="9768"/>
                  </a:lnTo>
                  <a:lnTo>
                    <a:pt x="8994" y="9727"/>
                  </a:lnTo>
                  <a:close/>
                  <a:moveTo>
                    <a:pt x="692" y="9036"/>
                  </a:moveTo>
                  <a:cubicBezTo>
                    <a:pt x="326" y="9036"/>
                    <a:pt x="0" y="9361"/>
                    <a:pt x="0" y="9768"/>
                  </a:cubicBezTo>
                  <a:cubicBezTo>
                    <a:pt x="0" y="10175"/>
                    <a:pt x="326" y="10501"/>
                    <a:pt x="692" y="10501"/>
                  </a:cubicBezTo>
                  <a:lnTo>
                    <a:pt x="2279" y="10501"/>
                  </a:lnTo>
                  <a:cubicBezTo>
                    <a:pt x="2686" y="10501"/>
                    <a:pt x="3012" y="10175"/>
                    <a:pt x="3012" y="9768"/>
                  </a:cubicBezTo>
                  <a:cubicBezTo>
                    <a:pt x="3012" y="9361"/>
                    <a:pt x="2686" y="9036"/>
                    <a:pt x="2279" y="9036"/>
                  </a:cubicBezTo>
                  <a:close/>
                  <a:moveTo>
                    <a:pt x="14529" y="8751"/>
                  </a:moveTo>
                  <a:cubicBezTo>
                    <a:pt x="14141" y="8751"/>
                    <a:pt x="13814" y="9026"/>
                    <a:pt x="13734" y="9391"/>
                  </a:cubicBezTo>
                  <a:lnTo>
                    <a:pt x="13734" y="9391"/>
                  </a:lnTo>
                  <a:cubicBezTo>
                    <a:pt x="13606" y="9177"/>
                    <a:pt x="13373" y="9036"/>
                    <a:pt x="13105" y="9036"/>
                  </a:cubicBezTo>
                  <a:lnTo>
                    <a:pt x="8994" y="9036"/>
                  </a:lnTo>
                  <a:cubicBezTo>
                    <a:pt x="8587" y="9036"/>
                    <a:pt x="8262" y="9361"/>
                    <a:pt x="8262" y="9768"/>
                  </a:cubicBezTo>
                  <a:cubicBezTo>
                    <a:pt x="8262" y="10175"/>
                    <a:pt x="8587" y="10501"/>
                    <a:pt x="8994" y="10501"/>
                  </a:cubicBezTo>
                  <a:lnTo>
                    <a:pt x="13105" y="10501"/>
                  </a:lnTo>
                  <a:cubicBezTo>
                    <a:pt x="13455" y="10501"/>
                    <a:pt x="13745" y="10260"/>
                    <a:pt x="13819" y="9933"/>
                  </a:cubicBezTo>
                  <a:lnTo>
                    <a:pt x="13819" y="9933"/>
                  </a:lnTo>
                  <a:cubicBezTo>
                    <a:pt x="13958" y="10169"/>
                    <a:pt x="14225" y="10338"/>
                    <a:pt x="14529" y="10338"/>
                  </a:cubicBezTo>
                  <a:cubicBezTo>
                    <a:pt x="14793" y="10338"/>
                    <a:pt x="15040" y="10184"/>
                    <a:pt x="15181" y="9964"/>
                  </a:cubicBezTo>
                  <a:lnTo>
                    <a:pt x="15181" y="9964"/>
                  </a:lnTo>
                  <a:cubicBezTo>
                    <a:pt x="15325" y="10184"/>
                    <a:pt x="15581" y="10338"/>
                    <a:pt x="15872" y="10338"/>
                  </a:cubicBezTo>
                  <a:cubicBezTo>
                    <a:pt x="16170" y="10338"/>
                    <a:pt x="16414" y="10176"/>
                    <a:pt x="16543" y="9947"/>
                  </a:cubicBezTo>
                  <a:lnTo>
                    <a:pt x="16543" y="9947"/>
                  </a:lnTo>
                  <a:cubicBezTo>
                    <a:pt x="16673" y="10176"/>
                    <a:pt x="16917" y="10338"/>
                    <a:pt x="17215" y="10338"/>
                  </a:cubicBezTo>
                  <a:cubicBezTo>
                    <a:pt x="17513" y="10338"/>
                    <a:pt x="17757" y="10176"/>
                    <a:pt x="17886" y="9947"/>
                  </a:cubicBezTo>
                  <a:lnTo>
                    <a:pt x="17886" y="9947"/>
                  </a:lnTo>
                  <a:cubicBezTo>
                    <a:pt x="18016" y="10176"/>
                    <a:pt x="18260" y="10338"/>
                    <a:pt x="18558" y="10338"/>
                  </a:cubicBezTo>
                  <a:cubicBezTo>
                    <a:pt x="18856" y="10338"/>
                    <a:pt x="19100" y="10176"/>
                    <a:pt x="19229" y="9947"/>
                  </a:cubicBezTo>
                  <a:lnTo>
                    <a:pt x="19229" y="9947"/>
                  </a:lnTo>
                  <a:cubicBezTo>
                    <a:pt x="19359" y="10176"/>
                    <a:pt x="19603" y="10338"/>
                    <a:pt x="19901" y="10338"/>
                  </a:cubicBezTo>
                  <a:cubicBezTo>
                    <a:pt x="20192" y="10338"/>
                    <a:pt x="20448" y="10184"/>
                    <a:pt x="20592" y="9964"/>
                  </a:cubicBezTo>
                  <a:lnTo>
                    <a:pt x="20592" y="9964"/>
                  </a:lnTo>
                  <a:cubicBezTo>
                    <a:pt x="20733" y="10184"/>
                    <a:pt x="20980" y="10338"/>
                    <a:pt x="21244" y="10338"/>
                  </a:cubicBezTo>
                  <a:cubicBezTo>
                    <a:pt x="21692" y="10338"/>
                    <a:pt x="22058" y="9972"/>
                    <a:pt x="22058" y="9565"/>
                  </a:cubicBezTo>
                  <a:cubicBezTo>
                    <a:pt x="22058" y="9117"/>
                    <a:pt x="21692" y="8751"/>
                    <a:pt x="21244" y="8751"/>
                  </a:cubicBezTo>
                  <a:cubicBezTo>
                    <a:pt x="20980" y="8751"/>
                    <a:pt x="20733" y="8905"/>
                    <a:pt x="20592" y="9136"/>
                  </a:cubicBezTo>
                  <a:lnTo>
                    <a:pt x="20592" y="9136"/>
                  </a:lnTo>
                  <a:cubicBezTo>
                    <a:pt x="20448" y="8905"/>
                    <a:pt x="20192" y="8751"/>
                    <a:pt x="19901" y="8751"/>
                  </a:cubicBezTo>
                  <a:cubicBezTo>
                    <a:pt x="19603" y="8751"/>
                    <a:pt x="19359" y="8913"/>
                    <a:pt x="19229" y="9153"/>
                  </a:cubicBezTo>
                  <a:lnTo>
                    <a:pt x="19229" y="9153"/>
                  </a:lnTo>
                  <a:cubicBezTo>
                    <a:pt x="19100" y="8913"/>
                    <a:pt x="18856" y="8751"/>
                    <a:pt x="18558" y="8751"/>
                  </a:cubicBezTo>
                  <a:cubicBezTo>
                    <a:pt x="18260" y="8751"/>
                    <a:pt x="18016" y="8913"/>
                    <a:pt x="17886" y="9153"/>
                  </a:cubicBezTo>
                  <a:lnTo>
                    <a:pt x="17886" y="9153"/>
                  </a:lnTo>
                  <a:cubicBezTo>
                    <a:pt x="17757" y="8913"/>
                    <a:pt x="17513" y="8751"/>
                    <a:pt x="17215" y="8751"/>
                  </a:cubicBezTo>
                  <a:cubicBezTo>
                    <a:pt x="16917" y="8751"/>
                    <a:pt x="16673" y="8913"/>
                    <a:pt x="16543" y="9153"/>
                  </a:cubicBezTo>
                  <a:lnTo>
                    <a:pt x="16543" y="9153"/>
                  </a:lnTo>
                  <a:cubicBezTo>
                    <a:pt x="16414" y="8913"/>
                    <a:pt x="16170" y="8751"/>
                    <a:pt x="15872" y="8751"/>
                  </a:cubicBezTo>
                  <a:cubicBezTo>
                    <a:pt x="15581" y="8751"/>
                    <a:pt x="15325" y="8905"/>
                    <a:pt x="15181" y="9136"/>
                  </a:cubicBezTo>
                  <a:lnTo>
                    <a:pt x="15181" y="9136"/>
                  </a:lnTo>
                  <a:cubicBezTo>
                    <a:pt x="15040" y="8905"/>
                    <a:pt x="14793" y="8751"/>
                    <a:pt x="14529" y="8751"/>
                  </a:cubicBezTo>
                  <a:close/>
                  <a:moveTo>
                    <a:pt x="2279" y="11518"/>
                  </a:moveTo>
                  <a:lnTo>
                    <a:pt x="2320" y="11559"/>
                  </a:lnTo>
                  <a:lnTo>
                    <a:pt x="2279" y="11640"/>
                  </a:lnTo>
                  <a:lnTo>
                    <a:pt x="692" y="11640"/>
                  </a:lnTo>
                  <a:lnTo>
                    <a:pt x="651" y="11559"/>
                  </a:lnTo>
                  <a:lnTo>
                    <a:pt x="692" y="11518"/>
                  </a:lnTo>
                  <a:close/>
                  <a:moveTo>
                    <a:pt x="13105" y="11518"/>
                  </a:moveTo>
                  <a:lnTo>
                    <a:pt x="13145" y="11559"/>
                  </a:lnTo>
                  <a:lnTo>
                    <a:pt x="13105" y="11640"/>
                  </a:lnTo>
                  <a:lnTo>
                    <a:pt x="8994" y="11640"/>
                  </a:lnTo>
                  <a:lnTo>
                    <a:pt x="8913" y="11559"/>
                  </a:lnTo>
                  <a:lnTo>
                    <a:pt x="8994" y="11518"/>
                  </a:lnTo>
                  <a:close/>
                  <a:moveTo>
                    <a:pt x="692" y="10867"/>
                  </a:moveTo>
                  <a:cubicBezTo>
                    <a:pt x="326" y="10867"/>
                    <a:pt x="0" y="11193"/>
                    <a:pt x="0" y="11559"/>
                  </a:cubicBezTo>
                  <a:cubicBezTo>
                    <a:pt x="0" y="11966"/>
                    <a:pt x="326" y="12291"/>
                    <a:pt x="692" y="12291"/>
                  </a:cubicBezTo>
                  <a:lnTo>
                    <a:pt x="2279" y="12291"/>
                  </a:lnTo>
                  <a:cubicBezTo>
                    <a:pt x="2686" y="12291"/>
                    <a:pt x="3012" y="11966"/>
                    <a:pt x="3012" y="11559"/>
                  </a:cubicBezTo>
                  <a:cubicBezTo>
                    <a:pt x="3012" y="11193"/>
                    <a:pt x="2686" y="10867"/>
                    <a:pt x="2279" y="10867"/>
                  </a:cubicBezTo>
                  <a:close/>
                  <a:moveTo>
                    <a:pt x="8994" y="10867"/>
                  </a:moveTo>
                  <a:cubicBezTo>
                    <a:pt x="8587" y="10867"/>
                    <a:pt x="8262" y="11193"/>
                    <a:pt x="8262" y="11559"/>
                  </a:cubicBezTo>
                  <a:cubicBezTo>
                    <a:pt x="8262" y="11966"/>
                    <a:pt x="8587" y="12291"/>
                    <a:pt x="8994" y="12291"/>
                  </a:cubicBezTo>
                  <a:lnTo>
                    <a:pt x="13105" y="12291"/>
                  </a:lnTo>
                  <a:cubicBezTo>
                    <a:pt x="13512" y="12291"/>
                    <a:pt x="13837" y="11966"/>
                    <a:pt x="13837" y="11559"/>
                  </a:cubicBezTo>
                  <a:cubicBezTo>
                    <a:pt x="13837" y="11193"/>
                    <a:pt x="13512" y="10867"/>
                    <a:pt x="13105" y="10867"/>
                  </a:cubicBezTo>
                  <a:close/>
                  <a:moveTo>
                    <a:pt x="14529" y="13146"/>
                  </a:moveTo>
                  <a:cubicBezTo>
                    <a:pt x="14570" y="13146"/>
                    <a:pt x="14610" y="13187"/>
                    <a:pt x="14610" y="13268"/>
                  </a:cubicBezTo>
                  <a:cubicBezTo>
                    <a:pt x="14610" y="13309"/>
                    <a:pt x="14570" y="13350"/>
                    <a:pt x="14529" y="13350"/>
                  </a:cubicBezTo>
                  <a:lnTo>
                    <a:pt x="14407" y="13268"/>
                  </a:lnTo>
                  <a:lnTo>
                    <a:pt x="14529" y="13146"/>
                  </a:lnTo>
                  <a:close/>
                  <a:moveTo>
                    <a:pt x="15872" y="13146"/>
                  </a:moveTo>
                  <a:cubicBezTo>
                    <a:pt x="15913" y="13146"/>
                    <a:pt x="15994" y="13187"/>
                    <a:pt x="15994" y="13268"/>
                  </a:cubicBezTo>
                  <a:cubicBezTo>
                    <a:pt x="15994" y="13309"/>
                    <a:pt x="15913" y="13350"/>
                    <a:pt x="15872" y="13350"/>
                  </a:cubicBezTo>
                  <a:lnTo>
                    <a:pt x="15750" y="13268"/>
                  </a:lnTo>
                  <a:lnTo>
                    <a:pt x="15872" y="13146"/>
                  </a:lnTo>
                  <a:close/>
                  <a:moveTo>
                    <a:pt x="17215" y="13146"/>
                  </a:moveTo>
                  <a:cubicBezTo>
                    <a:pt x="17256" y="13146"/>
                    <a:pt x="17337" y="13187"/>
                    <a:pt x="17337" y="13268"/>
                  </a:cubicBezTo>
                  <a:cubicBezTo>
                    <a:pt x="17337" y="13309"/>
                    <a:pt x="17256" y="13350"/>
                    <a:pt x="17215" y="13350"/>
                  </a:cubicBezTo>
                  <a:lnTo>
                    <a:pt x="17093" y="13268"/>
                  </a:lnTo>
                  <a:lnTo>
                    <a:pt x="17215" y="13146"/>
                  </a:lnTo>
                  <a:close/>
                  <a:moveTo>
                    <a:pt x="18558" y="13146"/>
                  </a:moveTo>
                  <a:cubicBezTo>
                    <a:pt x="18639" y="13146"/>
                    <a:pt x="18680" y="13187"/>
                    <a:pt x="18680" y="13268"/>
                  </a:cubicBezTo>
                  <a:cubicBezTo>
                    <a:pt x="18680" y="13309"/>
                    <a:pt x="18639" y="13350"/>
                    <a:pt x="18558" y="13350"/>
                  </a:cubicBezTo>
                  <a:lnTo>
                    <a:pt x="18436" y="13268"/>
                  </a:lnTo>
                  <a:lnTo>
                    <a:pt x="18558" y="13146"/>
                  </a:lnTo>
                  <a:close/>
                  <a:moveTo>
                    <a:pt x="19901" y="13146"/>
                  </a:moveTo>
                  <a:lnTo>
                    <a:pt x="20023" y="13268"/>
                  </a:lnTo>
                  <a:lnTo>
                    <a:pt x="19901" y="13350"/>
                  </a:lnTo>
                  <a:cubicBezTo>
                    <a:pt x="19860" y="13350"/>
                    <a:pt x="19779" y="13309"/>
                    <a:pt x="19779" y="13268"/>
                  </a:cubicBezTo>
                  <a:cubicBezTo>
                    <a:pt x="19779" y="13187"/>
                    <a:pt x="19860" y="13146"/>
                    <a:pt x="19901" y="13146"/>
                  </a:cubicBezTo>
                  <a:close/>
                  <a:moveTo>
                    <a:pt x="21244" y="13146"/>
                  </a:moveTo>
                  <a:lnTo>
                    <a:pt x="21366" y="13268"/>
                  </a:lnTo>
                  <a:lnTo>
                    <a:pt x="21244" y="13350"/>
                  </a:lnTo>
                  <a:cubicBezTo>
                    <a:pt x="21203" y="13350"/>
                    <a:pt x="21163" y="13309"/>
                    <a:pt x="21163" y="13268"/>
                  </a:cubicBezTo>
                  <a:cubicBezTo>
                    <a:pt x="21163" y="13187"/>
                    <a:pt x="21203" y="13146"/>
                    <a:pt x="21244" y="13146"/>
                  </a:cubicBezTo>
                  <a:close/>
                  <a:moveTo>
                    <a:pt x="2279" y="13309"/>
                  </a:moveTo>
                  <a:lnTo>
                    <a:pt x="2320" y="13390"/>
                  </a:lnTo>
                  <a:lnTo>
                    <a:pt x="2279" y="13431"/>
                  </a:lnTo>
                  <a:lnTo>
                    <a:pt x="692" y="13431"/>
                  </a:lnTo>
                  <a:lnTo>
                    <a:pt x="651" y="13390"/>
                  </a:lnTo>
                  <a:lnTo>
                    <a:pt x="692" y="13309"/>
                  </a:lnTo>
                  <a:close/>
                  <a:moveTo>
                    <a:pt x="13105" y="13309"/>
                  </a:moveTo>
                  <a:lnTo>
                    <a:pt x="13145" y="13390"/>
                  </a:lnTo>
                  <a:lnTo>
                    <a:pt x="13105" y="13431"/>
                  </a:lnTo>
                  <a:lnTo>
                    <a:pt x="8994" y="13431"/>
                  </a:lnTo>
                  <a:lnTo>
                    <a:pt x="8913" y="13390"/>
                  </a:lnTo>
                  <a:lnTo>
                    <a:pt x="8994" y="13309"/>
                  </a:lnTo>
                  <a:close/>
                  <a:moveTo>
                    <a:pt x="692" y="12658"/>
                  </a:moveTo>
                  <a:cubicBezTo>
                    <a:pt x="326" y="12658"/>
                    <a:pt x="0" y="12983"/>
                    <a:pt x="0" y="13390"/>
                  </a:cubicBezTo>
                  <a:cubicBezTo>
                    <a:pt x="0" y="13756"/>
                    <a:pt x="326" y="14082"/>
                    <a:pt x="692" y="14082"/>
                  </a:cubicBezTo>
                  <a:lnTo>
                    <a:pt x="2279" y="14082"/>
                  </a:lnTo>
                  <a:cubicBezTo>
                    <a:pt x="2686" y="14082"/>
                    <a:pt x="3012" y="13756"/>
                    <a:pt x="3012" y="13390"/>
                  </a:cubicBezTo>
                  <a:cubicBezTo>
                    <a:pt x="3012" y="12983"/>
                    <a:pt x="2686" y="12658"/>
                    <a:pt x="2279" y="12658"/>
                  </a:cubicBezTo>
                  <a:close/>
                  <a:moveTo>
                    <a:pt x="14529" y="12454"/>
                  </a:moveTo>
                  <a:cubicBezTo>
                    <a:pt x="14161" y="12454"/>
                    <a:pt x="13848" y="12702"/>
                    <a:pt x="13748" y="13038"/>
                  </a:cubicBezTo>
                  <a:lnTo>
                    <a:pt x="13748" y="13038"/>
                  </a:lnTo>
                  <a:cubicBezTo>
                    <a:pt x="13624" y="12811"/>
                    <a:pt x="13384" y="12658"/>
                    <a:pt x="13105" y="12658"/>
                  </a:cubicBezTo>
                  <a:lnTo>
                    <a:pt x="8994" y="12658"/>
                  </a:lnTo>
                  <a:cubicBezTo>
                    <a:pt x="8587" y="12658"/>
                    <a:pt x="8262" y="12983"/>
                    <a:pt x="8262" y="13390"/>
                  </a:cubicBezTo>
                  <a:cubicBezTo>
                    <a:pt x="8262" y="13756"/>
                    <a:pt x="8587" y="14082"/>
                    <a:pt x="8994" y="14082"/>
                  </a:cubicBezTo>
                  <a:lnTo>
                    <a:pt x="13105" y="14082"/>
                  </a:lnTo>
                  <a:cubicBezTo>
                    <a:pt x="13430" y="14082"/>
                    <a:pt x="13704" y="13874"/>
                    <a:pt x="13800" y="13603"/>
                  </a:cubicBezTo>
                  <a:lnTo>
                    <a:pt x="13800" y="13603"/>
                  </a:lnTo>
                  <a:cubicBezTo>
                    <a:pt x="13934" y="13856"/>
                    <a:pt x="14211" y="14041"/>
                    <a:pt x="14529" y="14041"/>
                  </a:cubicBezTo>
                  <a:cubicBezTo>
                    <a:pt x="14793" y="14041"/>
                    <a:pt x="15040" y="13887"/>
                    <a:pt x="15181" y="13667"/>
                  </a:cubicBezTo>
                  <a:lnTo>
                    <a:pt x="15181" y="13667"/>
                  </a:lnTo>
                  <a:cubicBezTo>
                    <a:pt x="15325" y="13887"/>
                    <a:pt x="15581" y="14041"/>
                    <a:pt x="15872" y="14041"/>
                  </a:cubicBezTo>
                  <a:cubicBezTo>
                    <a:pt x="16170" y="14041"/>
                    <a:pt x="16414" y="13879"/>
                    <a:pt x="16543" y="13651"/>
                  </a:cubicBezTo>
                  <a:lnTo>
                    <a:pt x="16543" y="13651"/>
                  </a:lnTo>
                  <a:cubicBezTo>
                    <a:pt x="16673" y="13879"/>
                    <a:pt x="16917" y="14041"/>
                    <a:pt x="17215" y="14041"/>
                  </a:cubicBezTo>
                  <a:cubicBezTo>
                    <a:pt x="17513" y="14041"/>
                    <a:pt x="17757" y="13879"/>
                    <a:pt x="17886" y="13651"/>
                  </a:cubicBezTo>
                  <a:lnTo>
                    <a:pt x="17886" y="13651"/>
                  </a:lnTo>
                  <a:cubicBezTo>
                    <a:pt x="18016" y="13879"/>
                    <a:pt x="18260" y="14041"/>
                    <a:pt x="18558" y="14041"/>
                  </a:cubicBezTo>
                  <a:cubicBezTo>
                    <a:pt x="18856" y="14041"/>
                    <a:pt x="19100" y="13879"/>
                    <a:pt x="19229" y="13651"/>
                  </a:cubicBezTo>
                  <a:lnTo>
                    <a:pt x="19229" y="13651"/>
                  </a:lnTo>
                  <a:cubicBezTo>
                    <a:pt x="19359" y="13879"/>
                    <a:pt x="19603" y="14041"/>
                    <a:pt x="19901" y="14041"/>
                  </a:cubicBezTo>
                  <a:cubicBezTo>
                    <a:pt x="20192" y="14041"/>
                    <a:pt x="20448" y="13887"/>
                    <a:pt x="20592" y="13667"/>
                  </a:cubicBezTo>
                  <a:lnTo>
                    <a:pt x="20592" y="13667"/>
                  </a:lnTo>
                  <a:cubicBezTo>
                    <a:pt x="20733" y="13887"/>
                    <a:pt x="20980" y="14041"/>
                    <a:pt x="21244" y="14041"/>
                  </a:cubicBezTo>
                  <a:cubicBezTo>
                    <a:pt x="21692" y="14041"/>
                    <a:pt x="22058" y="13675"/>
                    <a:pt x="22058" y="13268"/>
                  </a:cubicBezTo>
                  <a:cubicBezTo>
                    <a:pt x="22058" y="12820"/>
                    <a:pt x="21692" y="12454"/>
                    <a:pt x="21244" y="12454"/>
                  </a:cubicBezTo>
                  <a:cubicBezTo>
                    <a:pt x="20980" y="12454"/>
                    <a:pt x="20733" y="12609"/>
                    <a:pt x="20592" y="12839"/>
                  </a:cubicBezTo>
                  <a:lnTo>
                    <a:pt x="20592" y="12839"/>
                  </a:lnTo>
                  <a:cubicBezTo>
                    <a:pt x="20448" y="12609"/>
                    <a:pt x="20192" y="12454"/>
                    <a:pt x="19901" y="12454"/>
                  </a:cubicBezTo>
                  <a:cubicBezTo>
                    <a:pt x="19603" y="12454"/>
                    <a:pt x="19359" y="12616"/>
                    <a:pt x="19229" y="12857"/>
                  </a:cubicBezTo>
                  <a:lnTo>
                    <a:pt x="19229" y="12857"/>
                  </a:lnTo>
                  <a:cubicBezTo>
                    <a:pt x="19100" y="12616"/>
                    <a:pt x="18856" y="12454"/>
                    <a:pt x="18558" y="12454"/>
                  </a:cubicBezTo>
                  <a:cubicBezTo>
                    <a:pt x="18260" y="12454"/>
                    <a:pt x="18016" y="12616"/>
                    <a:pt x="17886" y="12857"/>
                  </a:cubicBezTo>
                  <a:lnTo>
                    <a:pt x="17886" y="12857"/>
                  </a:lnTo>
                  <a:cubicBezTo>
                    <a:pt x="17757" y="12616"/>
                    <a:pt x="17513" y="12454"/>
                    <a:pt x="17215" y="12454"/>
                  </a:cubicBezTo>
                  <a:cubicBezTo>
                    <a:pt x="16917" y="12454"/>
                    <a:pt x="16673" y="12616"/>
                    <a:pt x="16543" y="12857"/>
                  </a:cubicBezTo>
                  <a:lnTo>
                    <a:pt x="16543" y="12857"/>
                  </a:lnTo>
                  <a:cubicBezTo>
                    <a:pt x="16414" y="12616"/>
                    <a:pt x="16170" y="12454"/>
                    <a:pt x="15872" y="12454"/>
                  </a:cubicBezTo>
                  <a:cubicBezTo>
                    <a:pt x="15581" y="12454"/>
                    <a:pt x="15325" y="12609"/>
                    <a:pt x="15181" y="12839"/>
                  </a:cubicBezTo>
                  <a:lnTo>
                    <a:pt x="15181" y="12839"/>
                  </a:lnTo>
                  <a:cubicBezTo>
                    <a:pt x="15040" y="12609"/>
                    <a:pt x="14793" y="12454"/>
                    <a:pt x="14529" y="12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4" name="Google Shape;3424;p1"/>
            <p:cNvSpPr/>
            <p:nvPr/>
          </p:nvSpPr>
          <p:spPr>
            <a:xfrm>
              <a:off x="3304325" y="2953625"/>
              <a:ext cx="534175" cy="335775"/>
            </a:xfrm>
            <a:custGeom>
              <a:rect b="b" l="l" r="r" t="t"/>
              <a:pathLst>
                <a:path extrusionOk="0" h="13431" w="21367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4" y="856"/>
                  </a:lnTo>
                  <a:cubicBezTo>
                    <a:pt x="2157" y="856"/>
                    <a:pt x="2360" y="693"/>
                    <a:pt x="2360" y="489"/>
                  </a:cubicBezTo>
                  <a:cubicBezTo>
                    <a:pt x="2360" y="245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55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0" y="1"/>
                    <a:pt x="9157" y="204"/>
                    <a:pt x="9157" y="489"/>
                  </a:cubicBezTo>
                  <a:cubicBezTo>
                    <a:pt x="9157" y="733"/>
                    <a:pt x="936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80"/>
                  </a:cubicBezTo>
                  <a:cubicBezTo>
                    <a:pt x="2360" y="2036"/>
                    <a:pt x="2157" y="1873"/>
                    <a:pt x="1954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55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4" y="4437"/>
                  </a:lnTo>
                  <a:cubicBezTo>
                    <a:pt x="2157" y="4437"/>
                    <a:pt x="2360" y="4274"/>
                    <a:pt x="2360" y="4071"/>
                  </a:cubicBezTo>
                  <a:cubicBezTo>
                    <a:pt x="2360" y="3867"/>
                    <a:pt x="2157" y="3664"/>
                    <a:pt x="1954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55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0" y="3623"/>
                    <a:pt x="9157" y="3826"/>
                    <a:pt x="9157" y="4071"/>
                  </a:cubicBezTo>
                  <a:cubicBezTo>
                    <a:pt x="9157" y="4315"/>
                    <a:pt x="936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4" y="6228"/>
                  </a:lnTo>
                  <a:cubicBezTo>
                    <a:pt x="2157" y="6228"/>
                    <a:pt x="2360" y="6065"/>
                    <a:pt x="2360" y="5861"/>
                  </a:cubicBezTo>
                  <a:cubicBezTo>
                    <a:pt x="2360" y="5658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55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55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4" y="8059"/>
                  </a:lnTo>
                  <a:cubicBezTo>
                    <a:pt x="2157" y="8059"/>
                    <a:pt x="2360" y="7855"/>
                    <a:pt x="2360" y="7652"/>
                  </a:cubicBezTo>
                  <a:cubicBezTo>
                    <a:pt x="2360" y="7448"/>
                    <a:pt x="2157" y="7286"/>
                    <a:pt x="1954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55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55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4" y="9850"/>
                  </a:lnTo>
                  <a:cubicBezTo>
                    <a:pt x="2157" y="9850"/>
                    <a:pt x="2360" y="9646"/>
                    <a:pt x="2360" y="9443"/>
                  </a:cubicBezTo>
                  <a:cubicBezTo>
                    <a:pt x="2360" y="9239"/>
                    <a:pt x="2157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69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78"/>
                    <a:pt x="2360" y="11233"/>
                  </a:cubicBezTo>
                  <a:cubicBezTo>
                    <a:pt x="2360" y="11030"/>
                    <a:pt x="2157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4" y="13431"/>
                  </a:lnTo>
                  <a:cubicBezTo>
                    <a:pt x="2157" y="13431"/>
                    <a:pt x="2360" y="13268"/>
                    <a:pt x="2360" y="13065"/>
                  </a:cubicBezTo>
                  <a:cubicBezTo>
                    <a:pt x="2360" y="12821"/>
                    <a:pt x="2157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69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5" name="Google Shape;3425;p1"/>
            <p:cNvSpPr/>
            <p:nvPr/>
          </p:nvSpPr>
          <p:spPr>
            <a:xfrm>
              <a:off x="3304325" y="3321950"/>
              <a:ext cx="534175" cy="335775"/>
            </a:xfrm>
            <a:custGeom>
              <a:rect b="b" l="l" r="r" t="t"/>
              <a:pathLst>
                <a:path extrusionOk="0" h="13431" w="21367">
                  <a:moveTo>
                    <a:pt x="366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4" y="855"/>
                  </a:lnTo>
                  <a:cubicBezTo>
                    <a:pt x="2157" y="855"/>
                    <a:pt x="2360" y="692"/>
                    <a:pt x="2360" y="448"/>
                  </a:cubicBezTo>
                  <a:cubicBezTo>
                    <a:pt x="2360" y="244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4"/>
                    <a:pt x="3337" y="448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55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0" y="0"/>
                    <a:pt x="9157" y="204"/>
                    <a:pt x="9157" y="448"/>
                  </a:cubicBezTo>
                  <a:cubicBezTo>
                    <a:pt x="9157" y="692"/>
                    <a:pt x="9360" y="896"/>
                    <a:pt x="9605" y="896"/>
                  </a:cubicBezTo>
                  <a:cubicBezTo>
                    <a:pt x="9849" y="896"/>
                    <a:pt x="10052" y="692"/>
                    <a:pt x="10052" y="448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48"/>
                  </a:cubicBezTo>
                  <a:cubicBezTo>
                    <a:pt x="10500" y="692"/>
                    <a:pt x="10703" y="896"/>
                    <a:pt x="10948" y="896"/>
                  </a:cubicBezTo>
                  <a:cubicBezTo>
                    <a:pt x="11192" y="896"/>
                    <a:pt x="11395" y="692"/>
                    <a:pt x="11395" y="448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48"/>
                  </a:cubicBezTo>
                  <a:cubicBezTo>
                    <a:pt x="11843" y="692"/>
                    <a:pt x="12046" y="896"/>
                    <a:pt x="12291" y="896"/>
                  </a:cubicBezTo>
                  <a:cubicBezTo>
                    <a:pt x="12535" y="896"/>
                    <a:pt x="12738" y="692"/>
                    <a:pt x="12738" y="448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48"/>
                  </a:cubicBezTo>
                  <a:cubicBezTo>
                    <a:pt x="13186" y="692"/>
                    <a:pt x="13389" y="896"/>
                    <a:pt x="13634" y="896"/>
                  </a:cubicBezTo>
                  <a:cubicBezTo>
                    <a:pt x="13878" y="896"/>
                    <a:pt x="14081" y="692"/>
                    <a:pt x="14081" y="448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48"/>
                  </a:cubicBezTo>
                  <a:cubicBezTo>
                    <a:pt x="14529" y="692"/>
                    <a:pt x="14732" y="896"/>
                    <a:pt x="14977" y="896"/>
                  </a:cubicBezTo>
                  <a:cubicBezTo>
                    <a:pt x="15221" y="896"/>
                    <a:pt x="15424" y="692"/>
                    <a:pt x="15424" y="448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48"/>
                  </a:cubicBezTo>
                  <a:cubicBezTo>
                    <a:pt x="15872" y="692"/>
                    <a:pt x="16075" y="896"/>
                    <a:pt x="16320" y="896"/>
                  </a:cubicBezTo>
                  <a:cubicBezTo>
                    <a:pt x="16564" y="896"/>
                    <a:pt x="16767" y="692"/>
                    <a:pt x="16767" y="448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39"/>
                  </a:cubicBezTo>
                  <a:cubicBezTo>
                    <a:pt x="2360" y="2035"/>
                    <a:pt x="2157" y="1872"/>
                    <a:pt x="1954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3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55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6" y="4436"/>
                  </a:cubicBezTo>
                  <a:lnTo>
                    <a:pt x="1954" y="4436"/>
                  </a:lnTo>
                  <a:cubicBezTo>
                    <a:pt x="2157" y="4436"/>
                    <a:pt x="2360" y="4273"/>
                    <a:pt x="2360" y="4070"/>
                  </a:cubicBezTo>
                  <a:cubicBezTo>
                    <a:pt x="2360" y="3826"/>
                    <a:pt x="2157" y="3663"/>
                    <a:pt x="1954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70"/>
                  </a:cubicBezTo>
                  <a:cubicBezTo>
                    <a:pt x="3337" y="4273"/>
                    <a:pt x="3500" y="4436"/>
                    <a:pt x="3703" y="4436"/>
                  </a:cubicBezTo>
                  <a:lnTo>
                    <a:pt x="7855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0" y="3622"/>
                    <a:pt x="9157" y="3785"/>
                    <a:pt x="9157" y="4070"/>
                  </a:cubicBezTo>
                  <a:cubicBezTo>
                    <a:pt x="9157" y="4314"/>
                    <a:pt x="936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785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785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785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785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785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785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4" y="6227"/>
                  </a:lnTo>
                  <a:cubicBezTo>
                    <a:pt x="2157" y="6227"/>
                    <a:pt x="2360" y="6064"/>
                    <a:pt x="2360" y="5861"/>
                  </a:cubicBezTo>
                  <a:cubicBezTo>
                    <a:pt x="2360" y="5617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55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55" y="5454"/>
                  </a:cubicBezTo>
                  <a:close/>
                  <a:moveTo>
                    <a:pt x="366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4" y="8018"/>
                  </a:lnTo>
                  <a:cubicBezTo>
                    <a:pt x="2157" y="8018"/>
                    <a:pt x="2360" y="7855"/>
                    <a:pt x="2360" y="7651"/>
                  </a:cubicBezTo>
                  <a:cubicBezTo>
                    <a:pt x="2360" y="7448"/>
                    <a:pt x="2157" y="7244"/>
                    <a:pt x="1954" y="7244"/>
                  </a:cubicBezTo>
                  <a:close/>
                  <a:moveTo>
                    <a:pt x="3703" y="7244"/>
                  </a:moveTo>
                  <a:cubicBezTo>
                    <a:pt x="3500" y="7244"/>
                    <a:pt x="3337" y="7448"/>
                    <a:pt x="3337" y="765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55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55" y="7244"/>
                  </a:cubicBezTo>
                  <a:close/>
                  <a:moveTo>
                    <a:pt x="14203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3" y="8750"/>
                  </a:cubicBezTo>
                  <a:close/>
                  <a:moveTo>
                    <a:pt x="15546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6" y="8750"/>
                  </a:cubicBezTo>
                  <a:close/>
                  <a:moveTo>
                    <a:pt x="16889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89" y="8750"/>
                  </a:cubicBezTo>
                  <a:close/>
                  <a:moveTo>
                    <a:pt x="18232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2" y="8750"/>
                  </a:cubicBezTo>
                  <a:close/>
                  <a:moveTo>
                    <a:pt x="19575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5" y="8750"/>
                  </a:cubicBezTo>
                  <a:close/>
                  <a:moveTo>
                    <a:pt x="20918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8" y="8750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4" y="9849"/>
                  </a:lnTo>
                  <a:cubicBezTo>
                    <a:pt x="2157" y="9849"/>
                    <a:pt x="2360" y="9646"/>
                    <a:pt x="2360" y="9442"/>
                  </a:cubicBezTo>
                  <a:cubicBezTo>
                    <a:pt x="2360" y="9239"/>
                    <a:pt x="2157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4" y="9035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69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35"/>
                    <a:pt x="12779" y="9035"/>
                  </a:cubicBezTo>
                  <a:close/>
                  <a:moveTo>
                    <a:pt x="366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36"/>
                    <a:pt x="2360" y="11233"/>
                  </a:cubicBezTo>
                  <a:cubicBezTo>
                    <a:pt x="2360" y="11029"/>
                    <a:pt x="2157" y="10866"/>
                    <a:pt x="1954" y="10866"/>
                  </a:cubicBezTo>
                  <a:close/>
                  <a:moveTo>
                    <a:pt x="8669" y="10866"/>
                  </a:moveTo>
                  <a:cubicBezTo>
                    <a:pt x="8424" y="10866"/>
                    <a:pt x="8262" y="11029"/>
                    <a:pt x="8262" y="11233"/>
                  </a:cubicBezTo>
                  <a:cubicBezTo>
                    <a:pt x="8262" y="11436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36"/>
                    <a:pt x="13145" y="11233"/>
                  </a:cubicBezTo>
                  <a:cubicBezTo>
                    <a:pt x="13145" y="11029"/>
                    <a:pt x="12982" y="10866"/>
                    <a:pt x="12779" y="1086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8" y="1245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4" y="13430"/>
                  </a:lnTo>
                  <a:cubicBezTo>
                    <a:pt x="2157" y="13430"/>
                    <a:pt x="2360" y="13268"/>
                    <a:pt x="2360" y="13023"/>
                  </a:cubicBezTo>
                  <a:cubicBezTo>
                    <a:pt x="2360" y="12820"/>
                    <a:pt x="2157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4" y="12657"/>
                    <a:pt x="8262" y="12820"/>
                    <a:pt x="8262" y="13023"/>
                  </a:cubicBezTo>
                  <a:cubicBezTo>
                    <a:pt x="8262" y="13268"/>
                    <a:pt x="8424" y="13430"/>
                    <a:pt x="8669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23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6" name="Google Shape;3426;p1"/>
            <p:cNvSpPr/>
            <p:nvPr/>
          </p:nvSpPr>
          <p:spPr>
            <a:xfrm>
              <a:off x="3173075" y="2324875"/>
              <a:ext cx="135325" cy="249275"/>
            </a:xfrm>
            <a:custGeom>
              <a:rect b="b" l="l" r="r" t="t"/>
              <a:pathLst>
                <a:path extrusionOk="0" h="9971" w="5413">
                  <a:moveTo>
                    <a:pt x="3052" y="692"/>
                  </a:moveTo>
                  <a:cubicBezTo>
                    <a:pt x="3256" y="692"/>
                    <a:pt x="3459" y="814"/>
                    <a:pt x="3663" y="977"/>
                  </a:cubicBezTo>
                  <a:cubicBezTo>
                    <a:pt x="3948" y="1221"/>
                    <a:pt x="4233" y="1709"/>
                    <a:pt x="4436" y="2320"/>
                  </a:cubicBezTo>
                  <a:cubicBezTo>
                    <a:pt x="4640" y="2930"/>
                    <a:pt x="4762" y="3663"/>
                    <a:pt x="4762" y="4477"/>
                  </a:cubicBezTo>
                  <a:cubicBezTo>
                    <a:pt x="4762" y="4680"/>
                    <a:pt x="4762" y="4924"/>
                    <a:pt x="4721" y="5169"/>
                  </a:cubicBezTo>
                  <a:cubicBezTo>
                    <a:pt x="4640" y="6349"/>
                    <a:pt x="4314" y="7448"/>
                    <a:pt x="3866" y="8180"/>
                  </a:cubicBezTo>
                  <a:cubicBezTo>
                    <a:pt x="3663" y="8546"/>
                    <a:pt x="3419" y="8831"/>
                    <a:pt x="3134" y="9035"/>
                  </a:cubicBezTo>
                  <a:cubicBezTo>
                    <a:pt x="2890" y="9238"/>
                    <a:pt x="2686" y="9320"/>
                    <a:pt x="2442" y="9320"/>
                  </a:cubicBezTo>
                  <a:lnTo>
                    <a:pt x="2361" y="9320"/>
                  </a:lnTo>
                  <a:cubicBezTo>
                    <a:pt x="2157" y="9279"/>
                    <a:pt x="1954" y="9198"/>
                    <a:pt x="1750" y="9035"/>
                  </a:cubicBezTo>
                  <a:cubicBezTo>
                    <a:pt x="1465" y="8750"/>
                    <a:pt x="1180" y="8302"/>
                    <a:pt x="977" y="7692"/>
                  </a:cubicBezTo>
                  <a:cubicBezTo>
                    <a:pt x="773" y="7081"/>
                    <a:pt x="651" y="6349"/>
                    <a:pt x="651" y="5535"/>
                  </a:cubicBezTo>
                  <a:cubicBezTo>
                    <a:pt x="651" y="5291"/>
                    <a:pt x="692" y="5087"/>
                    <a:pt x="692" y="4843"/>
                  </a:cubicBezTo>
                  <a:cubicBezTo>
                    <a:pt x="773" y="3622"/>
                    <a:pt x="1099" y="2564"/>
                    <a:pt x="1547" y="1831"/>
                  </a:cubicBezTo>
                  <a:cubicBezTo>
                    <a:pt x="1791" y="1424"/>
                    <a:pt x="2035" y="1140"/>
                    <a:pt x="2279" y="977"/>
                  </a:cubicBezTo>
                  <a:cubicBezTo>
                    <a:pt x="2523" y="773"/>
                    <a:pt x="2768" y="692"/>
                    <a:pt x="2971" y="692"/>
                  </a:cubicBezTo>
                  <a:close/>
                  <a:moveTo>
                    <a:pt x="2971" y="0"/>
                  </a:moveTo>
                  <a:cubicBezTo>
                    <a:pt x="2564" y="0"/>
                    <a:pt x="2198" y="163"/>
                    <a:pt x="1872" y="407"/>
                  </a:cubicBezTo>
                  <a:cubicBezTo>
                    <a:pt x="1343" y="814"/>
                    <a:pt x="936" y="1424"/>
                    <a:pt x="611" y="2157"/>
                  </a:cubicBezTo>
                  <a:cubicBezTo>
                    <a:pt x="326" y="2930"/>
                    <a:pt x="82" y="3826"/>
                    <a:pt x="0" y="4802"/>
                  </a:cubicBezTo>
                  <a:cubicBezTo>
                    <a:pt x="0" y="5046"/>
                    <a:pt x="0" y="5291"/>
                    <a:pt x="0" y="5535"/>
                  </a:cubicBezTo>
                  <a:cubicBezTo>
                    <a:pt x="0" y="6674"/>
                    <a:pt x="204" y="7732"/>
                    <a:pt x="611" y="8546"/>
                  </a:cubicBezTo>
                  <a:cubicBezTo>
                    <a:pt x="773" y="8953"/>
                    <a:pt x="1018" y="9279"/>
                    <a:pt x="1302" y="9523"/>
                  </a:cubicBezTo>
                  <a:cubicBezTo>
                    <a:pt x="1587" y="9767"/>
                    <a:pt x="1954" y="9930"/>
                    <a:pt x="2320" y="9971"/>
                  </a:cubicBezTo>
                  <a:lnTo>
                    <a:pt x="2442" y="9971"/>
                  </a:lnTo>
                  <a:cubicBezTo>
                    <a:pt x="2849" y="9971"/>
                    <a:pt x="3215" y="9808"/>
                    <a:pt x="3581" y="9564"/>
                  </a:cubicBezTo>
                  <a:cubicBezTo>
                    <a:pt x="4070" y="9198"/>
                    <a:pt x="4477" y="8587"/>
                    <a:pt x="4802" y="7814"/>
                  </a:cubicBezTo>
                  <a:cubicBezTo>
                    <a:pt x="5128" y="7081"/>
                    <a:pt x="5331" y="6186"/>
                    <a:pt x="5413" y="5209"/>
                  </a:cubicBezTo>
                  <a:cubicBezTo>
                    <a:pt x="5413" y="4965"/>
                    <a:pt x="5413" y="4721"/>
                    <a:pt x="5413" y="4477"/>
                  </a:cubicBezTo>
                  <a:cubicBezTo>
                    <a:pt x="5413" y="3296"/>
                    <a:pt x="5209" y="2238"/>
                    <a:pt x="4843" y="1465"/>
                  </a:cubicBezTo>
                  <a:cubicBezTo>
                    <a:pt x="4640" y="1058"/>
                    <a:pt x="4395" y="733"/>
                    <a:pt x="4111" y="448"/>
                  </a:cubicBezTo>
                  <a:cubicBezTo>
                    <a:pt x="3826" y="203"/>
                    <a:pt x="3459" y="41"/>
                    <a:pt x="3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1"/>
            <p:cNvSpPr/>
            <p:nvPr/>
          </p:nvSpPr>
          <p:spPr>
            <a:xfrm>
              <a:off x="2390675" y="1910275"/>
              <a:ext cx="866850" cy="1118675"/>
            </a:xfrm>
            <a:custGeom>
              <a:rect b="b" l="l" r="r" t="t"/>
              <a:pathLst>
                <a:path extrusionOk="0" h="44747" w="34674">
                  <a:moveTo>
                    <a:pt x="20542" y="1"/>
                  </a:moveTo>
                  <a:cubicBezTo>
                    <a:pt x="16954" y="1"/>
                    <a:pt x="13117" y="564"/>
                    <a:pt x="9849" y="2096"/>
                  </a:cubicBezTo>
                  <a:cubicBezTo>
                    <a:pt x="1465" y="6043"/>
                    <a:pt x="3297" y="19799"/>
                    <a:pt x="3297" y="19799"/>
                  </a:cubicBezTo>
                  <a:cubicBezTo>
                    <a:pt x="3297" y="19799"/>
                    <a:pt x="5128" y="25700"/>
                    <a:pt x="3948" y="29526"/>
                  </a:cubicBezTo>
                  <a:cubicBezTo>
                    <a:pt x="2767" y="33311"/>
                    <a:pt x="0" y="36200"/>
                    <a:pt x="0" y="36200"/>
                  </a:cubicBezTo>
                  <a:lnTo>
                    <a:pt x="19168" y="44746"/>
                  </a:lnTo>
                  <a:cubicBezTo>
                    <a:pt x="19168" y="44746"/>
                    <a:pt x="19820" y="41979"/>
                    <a:pt x="20104" y="41206"/>
                  </a:cubicBezTo>
                  <a:cubicBezTo>
                    <a:pt x="20349" y="40433"/>
                    <a:pt x="22343" y="40148"/>
                    <a:pt x="22343" y="40148"/>
                  </a:cubicBezTo>
                  <a:cubicBezTo>
                    <a:pt x="22343" y="40148"/>
                    <a:pt x="25362" y="41619"/>
                    <a:pt x="26748" y="41619"/>
                  </a:cubicBezTo>
                  <a:cubicBezTo>
                    <a:pt x="26802" y="41619"/>
                    <a:pt x="26853" y="41617"/>
                    <a:pt x="26901" y="41613"/>
                  </a:cubicBezTo>
                  <a:cubicBezTo>
                    <a:pt x="28244" y="41450"/>
                    <a:pt x="27837" y="40799"/>
                    <a:pt x="28895" y="38845"/>
                  </a:cubicBezTo>
                  <a:cubicBezTo>
                    <a:pt x="29953" y="36851"/>
                    <a:pt x="33738" y="26758"/>
                    <a:pt x="33738" y="24683"/>
                  </a:cubicBezTo>
                  <a:cubicBezTo>
                    <a:pt x="33738" y="22566"/>
                    <a:pt x="32029" y="21264"/>
                    <a:pt x="32029" y="20206"/>
                  </a:cubicBezTo>
                  <a:cubicBezTo>
                    <a:pt x="32029" y="19148"/>
                    <a:pt x="33087" y="17724"/>
                    <a:pt x="33860" y="15485"/>
                  </a:cubicBezTo>
                  <a:cubicBezTo>
                    <a:pt x="34674" y="13247"/>
                    <a:pt x="34389" y="8526"/>
                    <a:pt x="34389" y="8526"/>
                  </a:cubicBezTo>
                  <a:cubicBezTo>
                    <a:pt x="34389" y="8526"/>
                    <a:pt x="34389" y="4578"/>
                    <a:pt x="32436" y="2625"/>
                  </a:cubicBezTo>
                  <a:cubicBezTo>
                    <a:pt x="31240" y="1404"/>
                    <a:pt x="26202" y="1"/>
                    <a:pt x="20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1"/>
            <p:cNvSpPr/>
            <p:nvPr/>
          </p:nvSpPr>
          <p:spPr>
            <a:xfrm>
              <a:off x="2431350" y="1943325"/>
              <a:ext cx="633900" cy="998125"/>
            </a:xfrm>
            <a:custGeom>
              <a:rect b="b" l="l" r="r" t="t"/>
              <a:pathLst>
                <a:path extrusionOk="0" h="39925" w="25356">
                  <a:moveTo>
                    <a:pt x="11233" y="1"/>
                  </a:moveTo>
                  <a:cubicBezTo>
                    <a:pt x="10257" y="285"/>
                    <a:pt x="9280" y="652"/>
                    <a:pt x="8385" y="1059"/>
                  </a:cubicBezTo>
                  <a:cubicBezTo>
                    <a:pt x="5576" y="2402"/>
                    <a:pt x="3949" y="4844"/>
                    <a:pt x="3013" y="7570"/>
                  </a:cubicBezTo>
                  <a:cubicBezTo>
                    <a:pt x="2077" y="10256"/>
                    <a:pt x="1832" y="13186"/>
                    <a:pt x="1832" y="15343"/>
                  </a:cubicBezTo>
                  <a:cubicBezTo>
                    <a:pt x="1832" y="16727"/>
                    <a:pt x="1914" y="17785"/>
                    <a:pt x="1995" y="18233"/>
                  </a:cubicBezTo>
                  <a:cubicBezTo>
                    <a:pt x="1995" y="18314"/>
                    <a:pt x="1995" y="18396"/>
                    <a:pt x="1995" y="18396"/>
                  </a:cubicBezTo>
                  <a:cubicBezTo>
                    <a:pt x="2117" y="18762"/>
                    <a:pt x="3053" y="21977"/>
                    <a:pt x="3053" y="25151"/>
                  </a:cubicBezTo>
                  <a:cubicBezTo>
                    <a:pt x="3053" y="26250"/>
                    <a:pt x="2931" y="27308"/>
                    <a:pt x="2646" y="28285"/>
                  </a:cubicBezTo>
                  <a:cubicBezTo>
                    <a:pt x="1995" y="30401"/>
                    <a:pt x="896" y="32192"/>
                    <a:pt x="1" y="33413"/>
                  </a:cubicBezTo>
                  <a:cubicBezTo>
                    <a:pt x="774" y="33616"/>
                    <a:pt x="1629" y="33861"/>
                    <a:pt x="2606" y="34227"/>
                  </a:cubicBezTo>
                  <a:cubicBezTo>
                    <a:pt x="5047" y="35163"/>
                    <a:pt x="9402" y="37320"/>
                    <a:pt x="13024" y="39355"/>
                  </a:cubicBezTo>
                  <a:lnTo>
                    <a:pt x="18396" y="38622"/>
                  </a:lnTo>
                  <a:cubicBezTo>
                    <a:pt x="18396" y="38622"/>
                    <a:pt x="18681" y="38744"/>
                    <a:pt x="19088" y="38907"/>
                  </a:cubicBezTo>
                  <a:cubicBezTo>
                    <a:pt x="19251" y="38866"/>
                    <a:pt x="19413" y="38785"/>
                    <a:pt x="19576" y="38744"/>
                  </a:cubicBezTo>
                  <a:cubicBezTo>
                    <a:pt x="20146" y="38541"/>
                    <a:pt x="20634" y="38500"/>
                    <a:pt x="20634" y="38500"/>
                  </a:cubicBezTo>
                  <a:lnTo>
                    <a:pt x="20716" y="38500"/>
                  </a:lnTo>
                  <a:cubicBezTo>
                    <a:pt x="20756" y="38500"/>
                    <a:pt x="20797" y="38500"/>
                    <a:pt x="20838" y="38541"/>
                  </a:cubicBezTo>
                  <a:cubicBezTo>
                    <a:pt x="20838" y="38541"/>
                    <a:pt x="20960" y="38582"/>
                    <a:pt x="21123" y="38663"/>
                  </a:cubicBezTo>
                  <a:cubicBezTo>
                    <a:pt x="21326" y="38744"/>
                    <a:pt x="21570" y="38866"/>
                    <a:pt x="21855" y="38988"/>
                  </a:cubicBezTo>
                  <a:cubicBezTo>
                    <a:pt x="22466" y="39233"/>
                    <a:pt x="23239" y="39518"/>
                    <a:pt x="23931" y="39721"/>
                  </a:cubicBezTo>
                  <a:cubicBezTo>
                    <a:pt x="24379" y="39843"/>
                    <a:pt x="24826" y="39925"/>
                    <a:pt x="25111" y="39925"/>
                  </a:cubicBezTo>
                  <a:lnTo>
                    <a:pt x="25355" y="39925"/>
                  </a:lnTo>
                  <a:cubicBezTo>
                    <a:pt x="25192" y="38459"/>
                    <a:pt x="20309" y="34552"/>
                    <a:pt x="20512" y="28977"/>
                  </a:cubicBezTo>
                  <a:cubicBezTo>
                    <a:pt x="20756" y="22872"/>
                    <a:pt x="19129" y="15099"/>
                    <a:pt x="19129" y="15099"/>
                  </a:cubicBezTo>
                  <a:cubicBezTo>
                    <a:pt x="19129" y="15099"/>
                    <a:pt x="19332" y="13186"/>
                    <a:pt x="15832" y="7326"/>
                  </a:cubicBezTo>
                  <a:cubicBezTo>
                    <a:pt x="14571" y="5210"/>
                    <a:pt x="13105" y="2524"/>
                    <a:pt x="112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9" name="Google Shape;3429;p1"/>
            <p:cNvSpPr/>
            <p:nvPr/>
          </p:nvSpPr>
          <p:spPr>
            <a:xfrm>
              <a:off x="2939050" y="2055250"/>
              <a:ext cx="304250" cy="177050"/>
            </a:xfrm>
            <a:custGeom>
              <a:rect b="b" l="l" r="r" t="t"/>
              <a:pathLst>
                <a:path extrusionOk="0" h="7082" w="12170">
                  <a:moveTo>
                    <a:pt x="7733" y="0"/>
                  </a:moveTo>
                  <a:cubicBezTo>
                    <a:pt x="1385" y="0"/>
                    <a:pt x="1" y="2605"/>
                    <a:pt x="1873" y="4233"/>
                  </a:cubicBezTo>
                  <a:lnTo>
                    <a:pt x="6594" y="4029"/>
                  </a:lnTo>
                  <a:lnTo>
                    <a:pt x="6594" y="4029"/>
                  </a:lnTo>
                  <a:cubicBezTo>
                    <a:pt x="6594" y="4029"/>
                    <a:pt x="3745" y="7082"/>
                    <a:pt x="7041" y="7082"/>
                  </a:cubicBezTo>
                  <a:cubicBezTo>
                    <a:pt x="9605" y="7082"/>
                    <a:pt x="11437" y="6593"/>
                    <a:pt x="12169" y="5535"/>
                  </a:cubicBezTo>
                  <a:cubicBezTo>
                    <a:pt x="12169" y="5169"/>
                    <a:pt x="12169" y="4843"/>
                    <a:pt x="12169" y="4518"/>
                  </a:cubicBezTo>
                  <a:cubicBezTo>
                    <a:pt x="12169" y="3989"/>
                    <a:pt x="12169" y="3541"/>
                    <a:pt x="12129" y="3256"/>
                  </a:cubicBezTo>
                  <a:cubicBezTo>
                    <a:pt x="12129" y="2930"/>
                    <a:pt x="12129" y="2727"/>
                    <a:pt x="12129" y="2727"/>
                  </a:cubicBezTo>
                  <a:cubicBezTo>
                    <a:pt x="12129" y="2727"/>
                    <a:pt x="12129" y="2686"/>
                    <a:pt x="12129" y="2564"/>
                  </a:cubicBezTo>
                  <a:cubicBezTo>
                    <a:pt x="12129" y="2442"/>
                    <a:pt x="12129" y="2279"/>
                    <a:pt x="12088" y="2116"/>
                  </a:cubicBezTo>
                  <a:cubicBezTo>
                    <a:pt x="12088" y="1791"/>
                    <a:pt x="12006" y="1343"/>
                    <a:pt x="11925" y="896"/>
                  </a:cubicBezTo>
                  <a:cubicBezTo>
                    <a:pt x="11274" y="367"/>
                    <a:pt x="10012" y="0"/>
                    <a:pt x="7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0" name="Google Shape;3430;p1"/>
            <p:cNvSpPr/>
            <p:nvPr/>
          </p:nvSpPr>
          <p:spPr>
            <a:xfrm>
              <a:off x="2382525" y="1901600"/>
              <a:ext cx="878075" cy="1136150"/>
            </a:xfrm>
            <a:custGeom>
              <a:rect b="b" l="l" r="r" t="t"/>
              <a:pathLst>
                <a:path extrusionOk="0" h="45446" w="35123">
                  <a:moveTo>
                    <a:pt x="20837" y="693"/>
                  </a:moveTo>
                  <a:cubicBezTo>
                    <a:pt x="23646" y="693"/>
                    <a:pt x="26291" y="1059"/>
                    <a:pt x="28407" y="1547"/>
                  </a:cubicBezTo>
                  <a:cubicBezTo>
                    <a:pt x="29424" y="1792"/>
                    <a:pt x="30361" y="2077"/>
                    <a:pt x="31052" y="2361"/>
                  </a:cubicBezTo>
                  <a:cubicBezTo>
                    <a:pt x="31744" y="2646"/>
                    <a:pt x="32273" y="2972"/>
                    <a:pt x="32517" y="3216"/>
                  </a:cubicBezTo>
                  <a:cubicBezTo>
                    <a:pt x="33413" y="4111"/>
                    <a:pt x="33901" y="5536"/>
                    <a:pt x="34145" y="6716"/>
                  </a:cubicBezTo>
                  <a:cubicBezTo>
                    <a:pt x="34267" y="7326"/>
                    <a:pt x="34308" y="7856"/>
                    <a:pt x="34349" y="8262"/>
                  </a:cubicBezTo>
                  <a:cubicBezTo>
                    <a:pt x="34390" y="8425"/>
                    <a:pt x="34390" y="8588"/>
                    <a:pt x="34390" y="8710"/>
                  </a:cubicBezTo>
                  <a:cubicBezTo>
                    <a:pt x="34390" y="8832"/>
                    <a:pt x="34390" y="8873"/>
                    <a:pt x="34390" y="8873"/>
                  </a:cubicBezTo>
                  <a:cubicBezTo>
                    <a:pt x="34390" y="8873"/>
                    <a:pt x="34390" y="9076"/>
                    <a:pt x="34390" y="9402"/>
                  </a:cubicBezTo>
                  <a:cubicBezTo>
                    <a:pt x="34430" y="9687"/>
                    <a:pt x="34430" y="10135"/>
                    <a:pt x="34430" y="10664"/>
                  </a:cubicBezTo>
                  <a:cubicBezTo>
                    <a:pt x="34430" y="11437"/>
                    <a:pt x="34390" y="12414"/>
                    <a:pt x="34308" y="13309"/>
                  </a:cubicBezTo>
                  <a:cubicBezTo>
                    <a:pt x="34227" y="14204"/>
                    <a:pt x="34105" y="15100"/>
                    <a:pt x="33901" y="15710"/>
                  </a:cubicBezTo>
                  <a:cubicBezTo>
                    <a:pt x="33494" y="16809"/>
                    <a:pt x="33047" y="17704"/>
                    <a:pt x="32680" y="18478"/>
                  </a:cubicBezTo>
                  <a:cubicBezTo>
                    <a:pt x="32314" y="19251"/>
                    <a:pt x="32029" y="19902"/>
                    <a:pt x="32029" y="20553"/>
                  </a:cubicBezTo>
                  <a:cubicBezTo>
                    <a:pt x="32029" y="20919"/>
                    <a:pt x="32151" y="21245"/>
                    <a:pt x="32314" y="21570"/>
                  </a:cubicBezTo>
                  <a:cubicBezTo>
                    <a:pt x="32843" y="22507"/>
                    <a:pt x="33738" y="23565"/>
                    <a:pt x="33738" y="25030"/>
                  </a:cubicBezTo>
                  <a:cubicBezTo>
                    <a:pt x="33738" y="25233"/>
                    <a:pt x="33698" y="25600"/>
                    <a:pt x="33576" y="26088"/>
                  </a:cubicBezTo>
                  <a:cubicBezTo>
                    <a:pt x="33209" y="27716"/>
                    <a:pt x="32273" y="30565"/>
                    <a:pt x="31297" y="33169"/>
                  </a:cubicBezTo>
                  <a:cubicBezTo>
                    <a:pt x="30808" y="34472"/>
                    <a:pt x="30320" y="35733"/>
                    <a:pt x="29913" y="36751"/>
                  </a:cubicBezTo>
                  <a:cubicBezTo>
                    <a:pt x="29506" y="37809"/>
                    <a:pt x="29140" y="38623"/>
                    <a:pt x="28895" y="39030"/>
                  </a:cubicBezTo>
                  <a:cubicBezTo>
                    <a:pt x="28366" y="40047"/>
                    <a:pt x="28204" y="40739"/>
                    <a:pt x="28041" y="41105"/>
                  </a:cubicBezTo>
                  <a:cubicBezTo>
                    <a:pt x="27919" y="41309"/>
                    <a:pt x="27878" y="41390"/>
                    <a:pt x="27756" y="41471"/>
                  </a:cubicBezTo>
                  <a:cubicBezTo>
                    <a:pt x="27675" y="41512"/>
                    <a:pt x="27512" y="41594"/>
                    <a:pt x="27227" y="41594"/>
                  </a:cubicBezTo>
                  <a:lnTo>
                    <a:pt x="27064" y="41594"/>
                  </a:lnTo>
                  <a:cubicBezTo>
                    <a:pt x="26779" y="41594"/>
                    <a:pt x="26372" y="41512"/>
                    <a:pt x="25884" y="41390"/>
                  </a:cubicBezTo>
                  <a:cubicBezTo>
                    <a:pt x="25192" y="41187"/>
                    <a:pt x="24419" y="40902"/>
                    <a:pt x="23808" y="40657"/>
                  </a:cubicBezTo>
                  <a:cubicBezTo>
                    <a:pt x="23523" y="40535"/>
                    <a:pt x="23279" y="40413"/>
                    <a:pt x="23076" y="40332"/>
                  </a:cubicBezTo>
                  <a:cubicBezTo>
                    <a:pt x="22913" y="40251"/>
                    <a:pt x="22791" y="40210"/>
                    <a:pt x="22791" y="40210"/>
                  </a:cubicBezTo>
                  <a:cubicBezTo>
                    <a:pt x="22750" y="40169"/>
                    <a:pt x="22669" y="40169"/>
                    <a:pt x="22587" y="40169"/>
                  </a:cubicBezTo>
                  <a:cubicBezTo>
                    <a:pt x="22587" y="40169"/>
                    <a:pt x="22099" y="40210"/>
                    <a:pt x="21529" y="40413"/>
                  </a:cubicBezTo>
                  <a:cubicBezTo>
                    <a:pt x="21244" y="40495"/>
                    <a:pt x="20960" y="40617"/>
                    <a:pt x="20715" y="40780"/>
                  </a:cubicBezTo>
                  <a:cubicBezTo>
                    <a:pt x="20430" y="40902"/>
                    <a:pt x="20227" y="41105"/>
                    <a:pt x="20105" y="41431"/>
                  </a:cubicBezTo>
                  <a:cubicBezTo>
                    <a:pt x="19942" y="41878"/>
                    <a:pt x="19739" y="42733"/>
                    <a:pt x="19535" y="43547"/>
                  </a:cubicBezTo>
                  <a:cubicBezTo>
                    <a:pt x="19430" y="43946"/>
                    <a:pt x="19336" y="44324"/>
                    <a:pt x="19269" y="44596"/>
                  </a:cubicBezTo>
                  <a:lnTo>
                    <a:pt x="19269" y="44596"/>
                  </a:lnTo>
                  <a:lnTo>
                    <a:pt x="898" y="36444"/>
                  </a:lnTo>
                  <a:lnTo>
                    <a:pt x="898" y="36444"/>
                  </a:lnTo>
                  <a:cubicBezTo>
                    <a:pt x="1673" y="35558"/>
                    <a:pt x="3627" y="33066"/>
                    <a:pt x="4599" y="29954"/>
                  </a:cubicBezTo>
                  <a:cubicBezTo>
                    <a:pt x="4884" y="28977"/>
                    <a:pt x="5006" y="27919"/>
                    <a:pt x="5006" y="26820"/>
                  </a:cubicBezTo>
                  <a:cubicBezTo>
                    <a:pt x="5006" y="23483"/>
                    <a:pt x="3948" y="20065"/>
                    <a:pt x="3948" y="20065"/>
                  </a:cubicBezTo>
                  <a:cubicBezTo>
                    <a:pt x="3948" y="20029"/>
                    <a:pt x="3948" y="19972"/>
                    <a:pt x="3948" y="19902"/>
                  </a:cubicBezTo>
                  <a:cubicBezTo>
                    <a:pt x="3867" y="19454"/>
                    <a:pt x="3785" y="18396"/>
                    <a:pt x="3785" y="17012"/>
                  </a:cubicBezTo>
                  <a:cubicBezTo>
                    <a:pt x="3785" y="14855"/>
                    <a:pt x="4030" y="11925"/>
                    <a:pt x="4966" y="9239"/>
                  </a:cubicBezTo>
                  <a:cubicBezTo>
                    <a:pt x="5902" y="6513"/>
                    <a:pt x="7529" y="4071"/>
                    <a:pt x="10338" y="2728"/>
                  </a:cubicBezTo>
                  <a:cubicBezTo>
                    <a:pt x="13512" y="1263"/>
                    <a:pt x="17297" y="693"/>
                    <a:pt x="20837" y="693"/>
                  </a:cubicBezTo>
                  <a:close/>
                  <a:moveTo>
                    <a:pt x="20837" y="1"/>
                  </a:moveTo>
                  <a:cubicBezTo>
                    <a:pt x="17215" y="1"/>
                    <a:pt x="13349" y="571"/>
                    <a:pt x="10053" y="2117"/>
                  </a:cubicBezTo>
                  <a:cubicBezTo>
                    <a:pt x="7000" y="3542"/>
                    <a:pt x="5291" y="6187"/>
                    <a:pt x="4314" y="8995"/>
                  </a:cubicBezTo>
                  <a:cubicBezTo>
                    <a:pt x="3338" y="11844"/>
                    <a:pt x="3093" y="14815"/>
                    <a:pt x="3093" y="17012"/>
                  </a:cubicBezTo>
                  <a:cubicBezTo>
                    <a:pt x="3093" y="18884"/>
                    <a:pt x="3297" y="20187"/>
                    <a:pt x="3297" y="20187"/>
                  </a:cubicBezTo>
                  <a:lnTo>
                    <a:pt x="3297" y="20268"/>
                  </a:lnTo>
                  <a:cubicBezTo>
                    <a:pt x="3297" y="20268"/>
                    <a:pt x="3297" y="20309"/>
                    <a:pt x="3338" y="20390"/>
                  </a:cubicBezTo>
                  <a:cubicBezTo>
                    <a:pt x="3541" y="21082"/>
                    <a:pt x="4355" y="24012"/>
                    <a:pt x="4355" y="26820"/>
                  </a:cubicBezTo>
                  <a:cubicBezTo>
                    <a:pt x="4355" y="27879"/>
                    <a:pt x="4233" y="28896"/>
                    <a:pt x="3948" y="29751"/>
                  </a:cubicBezTo>
                  <a:cubicBezTo>
                    <a:pt x="3378" y="31623"/>
                    <a:pt x="2402" y="33251"/>
                    <a:pt x="1588" y="34431"/>
                  </a:cubicBezTo>
                  <a:cubicBezTo>
                    <a:pt x="1181" y="35041"/>
                    <a:pt x="814" y="35489"/>
                    <a:pt x="530" y="35815"/>
                  </a:cubicBezTo>
                  <a:cubicBezTo>
                    <a:pt x="407" y="35977"/>
                    <a:pt x="285" y="36099"/>
                    <a:pt x="204" y="36221"/>
                  </a:cubicBezTo>
                  <a:lnTo>
                    <a:pt x="123" y="36303"/>
                  </a:lnTo>
                  <a:lnTo>
                    <a:pt x="82" y="36344"/>
                  </a:lnTo>
                  <a:cubicBezTo>
                    <a:pt x="1" y="36425"/>
                    <a:pt x="1" y="36506"/>
                    <a:pt x="1" y="36628"/>
                  </a:cubicBezTo>
                  <a:cubicBezTo>
                    <a:pt x="41" y="36751"/>
                    <a:pt x="123" y="36832"/>
                    <a:pt x="204" y="36873"/>
                  </a:cubicBezTo>
                  <a:lnTo>
                    <a:pt x="19372" y="45419"/>
                  </a:lnTo>
                  <a:cubicBezTo>
                    <a:pt x="19406" y="45436"/>
                    <a:pt x="19447" y="45446"/>
                    <a:pt x="19489" y="45446"/>
                  </a:cubicBezTo>
                  <a:cubicBezTo>
                    <a:pt x="19548" y="45446"/>
                    <a:pt x="19610" y="45426"/>
                    <a:pt x="19657" y="45378"/>
                  </a:cubicBezTo>
                  <a:cubicBezTo>
                    <a:pt x="19739" y="45338"/>
                    <a:pt x="19820" y="45256"/>
                    <a:pt x="19820" y="45175"/>
                  </a:cubicBezTo>
                  <a:cubicBezTo>
                    <a:pt x="19820" y="45175"/>
                    <a:pt x="19983" y="44483"/>
                    <a:pt x="20186" y="43710"/>
                  </a:cubicBezTo>
                  <a:cubicBezTo>
                    <a:pt x="20390" y="42896"/>
                    <a:pt x="20634" y="42041"/>
                    <a:pt x="20756" y="41675"/>
                  </a:cubicBezTo>
                  <a:cubicBezTo>
                    <a:pt x="20756" y="41594"/>
                    <a:pt x="20878" y="41471"/>
                    <a:pt x="21041" y="41349"/>
                  </a:cubicBezTo>
                  <a:cubicBezTo>
                    <a:pt x="21326" y="41187"/>
                    <a:pt x="21773" y="41024"/>
                    <a:pt x="22099" y="40942"/>
                  </a:cubicBezTo>
                  <a:cubicBezTo>
                    <a:pt x="22262" y="40902"/>
                    <a:pt x="22425" y="40861"/>
                    <a:pt x="22547" y="40861"/>
                  </a:cubicBezTo>
                  <a:lnTo>
                    <a:pt x="22574" y="40852"/>
                  </a:lnTo>
                  <a:lnTo>
                    <a:pt x="22574" y="40852"/>
                  </a:lnTo>
                  <a:cubicBezTo>
                    <a:pt x="22782" y="40948"/>
                    <a:pt x="23443" y="41251"/>
                    <a:pt x="24215" y="41553"/>
                  </a:cubicBezTo>
                  <a:cubicBezTo>
                    <a:pt x="24704" y="41716"/>
                    <a:pt x="25192" y="41919"/>
                    <a:pt x="25721" y="42041"/>
                  </a:cubicBezTo>
                  <a:cubicBezTo>
                    <a:pt x="26209" y="42204"/>
                    <a:pt x="26657" y="42285"/>
                    <a:pt x="27064" y="42285"/>
                  </a:cubicBezTo>
                  <a:lnTo>
                    <a:pt x="27268" y="42285"/>
                  </a:lnTo>
                  <a:cubicBezTo>
                    <a:pt x="27634" y="42245"/>
                    <a:pt x="27919" y="42163"/>
                    <a:pt x="28163" y="42000"/>
                  </a:cubicBezTo>
                  <a:cubicBezTo>
                    <a:pt x="28326" y="41878"/>
                    <a:pt x="28448" y="41756"/>
                    <a:pt x="28529" y="41553"/>
                  </a:cubicBezTo>
                  <a:cubicBezTo>
                    <a:pt x="28814" y="41064"/>
                    <a:pt x="28936" y="40413"/>
                    <a:pt x="29506" y="39355"/>
                  </a:cubicBezTo>
                  <a:cubicBezTo>
                    <a:pt x="29791" y="38826"/>
                    <a:pt x="30238" y="37809"/>
                    <a:pt x="30727" y="36547"/>
                  </a:cubicBezTo>
                  <a:cubicBezTo>
                    <a:pt x="31500" y="34675"/>
                    <a:pt x="32395" y="32192"/>
                    <a:pt x="33128" y="29995"/>
                  </a:cubicBezTo>
                  <a:cubicBezTo>
                    <a:pt x="33494" y="28896"/>
                    <a:pt x="33820" y="27879"/>
                    <a:pt x="34023" y="27024"/>
                  </a:cubicBezTo>
                  <a:cubicBezTo>
                    <a:pt x="34267" y="26169"/>
                    <a:pt x="34390" y="25477"/>
                    <a:pt x="34390" y="25030"/>
                  </a:cubicBezTo>
                  <a:cubicBezTo>
                    <a:pt x="34390" y="23850"/>
                    <a:pt x="33942" y="22954"/>
                    <a:pt x="33494" y="22222"/>
                  </a:cubicBezTo>
                  <a:cubicBezTo>
                    <a:pt x="33291" y="21855"/>
                    <a:pt x="33087" y="21530"/>
                    <a:pt x="32924" y="21245"/>
                  </a:cubicBezTo>
                  <a:cubicBezTo>
                    <a:pt x="32762" y="20960"/>
                    <a:pt x="32721" y="20716"/>
                    <a:pt x="32721" y="20553"/>
                  </a:cubicBezTo>
                  <a:cubicBezTo>
                    <a:pt x="32680" y="20146"/>
                    <a:pt x="32924" y="19536"/>
                    <a:pt x="33291" y="18762"/>
                  </a:cubicBezTo>
                  <a:cubicBezTo>
                    <a:pt x="33657" y="17989"/>
                    <a:pt x="34105" y="17094"/>
                    <a:pt x="34512" y="15954"/>
                  </a:cubicBezTo>
                  <a:cubicBezTo>
                    <a:pt x="34756" y="15222"/>
                    <a:pt x="34919" y="14326"/>
                    <a:pt x="35000" y="13350"/>
                  </a:cubicBezTo>
                  <a:cubicBezTo>
                    <a:pt x="35081" y="12414"/>
                    <a:pt x="35122" y="11478"/>
                    <a:pt x="35122" y="10664"/>
                  </a:cubicBezTo>
                  <a:cubicBezTo>
                    <a:pt x="35122" y="9606"/>
                    <a:pt x="35081" y="8873"/>
                    <a:pt x="35081" y="8832"/>
                  </a:cubicBezTo>
                  <a:lnTo>
                    <a:pt x="35081" y="8832"/>
                  </a:lnTo>
                  <a:lnTo>
                    <a:pt x="35081" y="8832"/>
                  </a:lnTo>
                  <a:cubicBezTo>
                    <a:pt x="35077" y="8631"/>
                    <a:pt x="35048" y="7708"/>
                    <a:pt x="34797" y="6594"/>
                  </a:cubicBezTo>
                  <a:cubicBezTo>
                    <a:pt x="34552" y="5332"/>
                    <a:pt x="34064" y="3786"/>
                    <a:pt x="33006" y="2728"/>
                  </a:cubicBezTo>
                  <a:cubicBezTo>
                    <a:pt x="32640" y="2361"/>
                    <a:pt x="32070" y="2036"/>
                    <a:pt x="31297" y="1751"/>
                  </a:cubicBezTo>
                  <a:cubicBezTo>
                    <a:pt x="29058" y="815"/>
                    <a:pt x="25111" y="1"/>
                    <a:pt x="208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1" name="Google Shape;3431;p1"/>
            <p:cNvSpPr/>
            <p:nvPr/>
          </p:nvSpPr>
          <p:spPr>
            <a:xfrm>
              <a:off x="2417125" y="1742250"/>
              <a:ext cx="1039825" cy="903125"/>
            </a:xfrm>
            <a:custGeom>
              <a:rect b="b" l="l" r="r" t="t"/>
              <a:pathLst>
                <a:path extrusionOk="0" h="36125" w="41593">
                  <a:moveTo>
                    <a:pt x="17525" y="0"/>
                  </a:moveTo>
                  <a:cubicBezTo>
                    <a:pt x="17069" y="0"/>
                    <a:pt x="16613" y="9"/>
                    <a:pt x="16157" y="26"/>
                  </a:cubicBezTo>
                  <a:cubicBezTo>
                    <a:pt x="8669" y="270"/>
                    <a:pt x="3175" y="2916"/>
                    <a:pt x="1587" y="7230"/>
                  </a:cubicBezTo>
                  <a:cubicBezTo>
                    <a:pt x="0" y="11584"/>
                    <a:pt x="2483" y="26805"/>
                    <a:pt x="2646" y="30875"/>
                  </a:cubicBezTo>
                  <a:cubicBezTo>
                    <a:pt x="2768" y="34944"/>
                    <a:pt x="5250" y="36125"/>
                    <a:pt x="8140" y="36125"/>
                  </a:cubicBezTo>
                  <a:cubicBezTo>
                    <a:pt x="11029" y="36125"/>
                    <a:pt x="13512" y="33601"/>
                    <a:pt x="14163" y="31404"/>
                  </a:cubicBezTo>
                  <a:cubicBezTo>
                    <a:pt x="14855" y="29165"/>
                    <a:pt x="15099" y="26927"/>
                    <a:pt x="15506" y="26398"/>
                  </a:cubicBezTo>
                  <a:cubicBezTo>
                    <a:pt x="15558" y="26322"/>
                    <a:pt x="15635" y="26290"/>
                    <a:pt x="15729" y="26290"/>
                  </a:cubicBezTo>
                  <a:cubicBezTo>
                    <a:pt x="16293" y="26290"/>
                    <a:pt x="17459" y="27456"/>
                    <a:pt x="17459" y="27456"/>
                  </a:cubicBezTo>
                  <a:cubicBezTo>
                    <a:pt x="17459" y="27456"/>
                    <a:pt x="18852" y="27854"/>
                    <a:pt x="19901" y="27854"/>
                  </a:cubicBezTo>
                  <a:cubicBezTo>
                    <a:pt x="20426" y="27854"/>
                    <a:pt x="20864" y="27755"/>
                    <a:pt x="21000" y="27456"/>
                  </a:cubicBezTo>
                  <a:cubicBezTo>
                    <a:pt x="21407" y="26520"/>
                    <a:pt x="20227" y="26276"/>
                    <a:pt x="21651" y="25747"/>
                  </a:cubicBezTo>
                  <a:cubicBezTo>
                    <a:pt x="23116" y="25218"/>
                    <a:pt x="26535" y="23102"/>
                    <a:pt x="26535" y="21026"/>
                  </a:cubicBezTo>
                  <a:cubicBezTo>
                    <a:pt x="26535" y="18910"/>
                    <a:pt x="22587" y="15369"/>
                    <a:pt x="24541" y="14840"/>
                  </a:cubicBezTo>
                  <a:cubicBezTo>
                    <a:pt x="25501" y="14585"/>
                    <a:pt x="27395" y="14519"/>
                    <a:pt x="29101" y="14519"/>
                  </a:cubicBezTo>
                  <a:cubicBezTo>
                    <a:pt x="30938" y="14519"/>
                    <a:pt x="32558" y="14596"/>
                    <a:pt x="32558" y="14596"/>
                  </a:cubicBezTo>
                  <a:cubicBezTo>
                    <a:pt x="32558" y="14596"/>
                    <a:pt x="28366" y="16549"/>
                    <a:pt x="30442" y="17485"/>
                  </a:cubicBezTo>
                  <a:cubicBezTo>
                    <a:pt x="30907" y="17682"/>
                    <a:pt x="31518" y="17779"/>
                    <a:pt x="32209" y="17779"/>
                  </a:cubicBezTo>
                  <a:cubicBezTo>
                    <a:pt x="34660" y="17779"/>
                    <a:pt x="38115" y="16565"/>
                    <a:pt x="39639" y="14311"/>
                  </a:cubicBezTo>
                  <a:cubicBezTo>
                    <a:pt x="41593" y="11421"/>
                    <a:pt x="38866" y="6863"/>
                    <a:pt x="35040" y="4340"/>
                  </a:cubicBezTo>
                  <a:cubicBezTo>
                    <a:pt x="31486" y="2009"/>
                    <a:pt x="24558" y="0"/>
                    <a:pt x="17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2" name="Google Shape;3432;p1"/>
            <p:cNvSpPr/>
            <p:nvPr/>
          </p:nvSpPr>
          <p:spPr>
            <a:xfrm>
              <a:off x="2435425" y="1733725"/>
              <a:ext cx="997100" cy="919800"/>
            </a:xfrm>
            <a:custGeom>
              <a:rect b="b" l="l" r="r" t="t"/>
              <a:pathLst>
                <a:path extrusionOk="0" h="36792" w="39884">
                  <a:moveTo>
                    <a:pt x="16893" y="692"/>
                  </a:moveTo>
                  <a:cubicBezTo>
                    <a:pt x="23823" y="692"/>
                    <a:pt x="30680" y="2709"/>
                    <a:pt x="34146" y="4966"/>
                  </a:cubicBezTo>
                  <a:cubicBezTo>
                    <a:pt x="35570" y="5902"/>
                    <a:pt x="36832" y="7164"/>
                    <a:pt x="37768" y="8507"/>
                  </a:cubicBezTo>
                  <a:cubicBezTo>
                    <a:pt x="38663" y="9809"/>
                    <a:pt x="39233" y="11233"/>
                    <a:pt x="39233" y="12454"/>
                  </a:cubicBezTo>
                  <a:cubicBezTo>
                    <a:pt x="39233" y="13187"/>
                    <a:pt x="39029" y="13879"/>
                    <a:pt x="38622" y="14489"/>
                  </a:cubicBezTo>
                  <a:cubicBezTo>
                    <a:pt x="37930" y="15507"/>
                    <a:pt x="36750" y="16361"/>
                    <a:pt x="35407" y="16931"/>
                  </a:cubicBezTo>
                  <a:cubicBezTo>
                    <a:pt x="34105" y="17501"/>
                    <a:pt x="32681" y="17786"/>
                    <a:pt x="31500" y="17786"/>
                  </a:cubicBezTo>
                  <a:cubicBezTo>
                    <a:pt x="30849" y="17786"/>
                    <a:pt x="30279" y="17664"/>
                    <a:pt x="29872" y="17501"/>
                  </a:cubicBezTo>
                  <a:cubicBezTo>
                    <a:pt x="29669" y="17419"/>
                    <a:pt x="29588" y="17338"/>
                    <a:pt x="29547" y="17297"/>
                  </a:cubicBezTo>
                  <a:lnTo>
                    <a:pt x="29465" y="17175"/>
                  </a:lnTo>
                  <a:cubicBezTo>
                    <a:pt x="29465" y="17134"/>
                    <a:pt x="29506" y="17053"/>
                    <a:pt x="29547" y="16972"/>
                  </a:cubicBezTo>
                  <a:cubicBezTo>
                    <a:pt x="29710" y="16605"/>
                    <a:pt x="30361" y="16158"/>
                    <a:pt x="30890" y="15791"/>
                  </a:cubicBezTo>
                  <a:cubicBezTo>
                    <a:pt x="31175" y="15629"/>
                    <a:pt x="31460" y="15507"/>
                    <a:pt x="31663" y="15384"/>
                  </a:cubicBezTo>
                  <a:cubicBezTo>
                    <a:pt x="31744" y="15344"/>
                    <a:pt x="31826" y="15303"/>
                    <a:pt x="31867" y="15262"/>
                  </a:cubicBezTo>
                  <a:lnTo>
                    <a:pt x="31948" y="15222"/>
                  </a:lnTo>
                  <a:cubicBezTo>
                    <a:pt x="32111" y="15181"/>
                    <a:pt x="32192" y="15018"/>
                    <a:pt x="32151" y="14855"/>
                  </a:cubicBezTo>
                  <a:cubicBezTo>
                    <a:pt x="32111" y="14693"/>
                    <a:pt x="31989" y="14611"/>
                    <a:pt x="31826" y="14571"/>
                  </a:cubicBezTo>
                  <a:cubicBezTo>
                    <a:pt x="31826" y="14571"/>
                    <a:pt x="30320" y="14530"/>
                    <a:pt x="28570" y="14530"/>
                  </a:cubicBezTo>
                  <a:cubicBezTo>
                    <a:pt x="27675" y="14530"/>
                    <a:pt x="26739" y="14530"/>
                    <a:pt x="25884" y="14571"/>
                  </a:cubicBezTo>
                  <a:cubicBezTo>
                    <a:pt x="25029" y="14652"/>
                    <a:pt x="24256" y="14733"/>
                    <a:pt x="23727" y="14855"/>
                  </a:cubicBezTo>
                  <a:cubicBezTo>
                    <a:pt x="23483" y="14937"/>
                    <a:pt x="23279" y="15059"/>
                    <a:pt x="23117" y="15222"/>
                  </a:cubicBezTo>
                  <a:cubicBezTo>
                    <a:pt x="22995" y="15384"/>
                    <a:pt x="22913" y="15629"/>
                    <a:pt x="22913" y="15832"/>
                  </a:cubicBezTo>
                  <a:cubicBezTo>
                    <a:pt x="22913" y="16239"/>
                    <a:pt x="23117" y="16687"/>
                    <a:pt x="23361" y="17134"/>
                  </a:cubicBezTo>
                  <a:cubicBezTo>
                    <a:pt x="23727" y="17826"/>
                    <a:pt x="24256" y="18600"/>
                    <a:pt x="24704" y="19373"/>
                  </a:cubicBezTo>
                  <a:cubicBezTo>
                    <a:pt x="25152" y="20105"/>
                    <a:pt x="25436" y="20838"/>
                    <a:pt x="25436" y="21367"/>
                  </a:cubicBezTo>
                  <a:cubicBezTo>
                    <a:pt x="25436" y="21774"/>
                    <a:pt x="25274" y="22262"/>
                    <a:pt x="24948" y="22710"/>
                  </a:cubicBezTo>
                  <a:cubicBezTo>
                    <a:pt x="24460" y="23402"/>
                    <a:pt x="23686" y="24094"/>
                    <a:pt x="22913" y="24623"/>
                  </a:cubicBezTo>
                  <a:cubicBezTo>
                    <a:pt x="22140" y="25193"/>
                    <a:pt x="21326" y="25599"/>
                    <a:pt x="20797" y="25762"/>
                  </a:cubicBezTo>
                  <a:cubicBezTo>
                    <a:pt x="20512" y="25884"/>
                    <a:pt x="20268" y="25966"/>
                    <a:pt x="20105" y="26129"/>
                  </a:cubicBezTo>
                  <a:cubicBezTo>
                    <a:pt x="20024" y="26169"/>
                    <a:pt x="19983" y="26251"/>
                    <a:pt x="19902" y="26373"/>
                  </a:cubicBezTo>
                  <a:cubicBezTo>
                    <a:pt x="19861" y="26454"/>
                    <a:pt x="19861" y="26576"/>
                    <a:pt x="19861" y="26658"/>
                  </a:cubicBezTo>
                  <a:cubicBezTo>
                    <a:pt x="19861" y="26861"/>
                    <a:pt x="19902" y="26983"/>
                    <a:pt x="19942" y="27105"/>
                  </a:cubicBezTo>
                  <a:cubicBezTo>
                    <a:pt x="19983" y="27227"/>
                    <a:pt x="20024" y="27309"/>
                    <a:pt x="20024" y="27390"/>
                  </a:cubicBezTo>
                  <a:cubicBezTo>
                    <a:pt x="20024" y="27472"/>
                    <a:pt x="20024" y="27553"/>
                    <a:pt x="19942" y="27675"/>
                  </a:cubicBezTo>
                  <a:cubicBezTo>
                    <a:pt x="19942" y="27675"/>
                    <a:pt x="19902" y="27756"/>
                    <a:pt x="19780" y="27797"/>
                  </a:cubicBezTo>
                  <a:cubicBezTo>
                    <a:pt x="19664" y="27826"/>
                    <a:pt x="19529" y="27855"/>
                    <a:pt x="19373" y="27855"/>
                  </a:cubicBezTo>
                  <a:cubicBezTo>
                    <a:pt x="19309" y="27855"/>
                    <a:pt x="19241" y="27850"/>
                    <a:pt x="19169" y="27838"/>
                  </a:cubicBezTo>
                  <a:cubicBezTo>
                    <a:pt x="19102" y="27843"/>
                    <a:pt x="19034" y="27846"/>
                    <a:pt x="18965" y="27846"/>
                  </a:cubicBezTo>
                  <a:cubicBezTo>
                    <a:pt x="18526" y="27846"/>
                    <a:pt x="18044" y="27745"/>
                    <a:pt x="17623" y="27675"/>
                  </a:cubicBezTo>
                  <a:cubicBezTo>
                    <a:pt x="17378" y="27594"/>
                    <a:pt x="17175" y="27553"/>
                    <a:pt x="17053" y="27512"/>
                  </a:cubicBezTo>
                  <a:cubicBezTo>
                    <a:pt x="16988" y="27496"/>
                    <a:pt x="16936" y="27486"/>
                    <a:pt x="16897" y="27480"/>
                  </a:cubicBezTo>
                  <a:lnTo>
                    <a:pt x="16897" y="27480"/>
                  </a:lnTo>
                  <a:cubicBezTo>
                    <a:pt x="16786" y="27375"/>
                    <a:pt x="16562" y="27169"/>
                    <a:pt x="16280" y="26942"/>
                  </a:cubicBezTo>
                  <a:cubicBezTo>
                    <a:pt x="16117" y="26780"/>
                    <a:pt x="15873" y="26658"/>
                    <a:pt x="15669" y="26536"/>
                  </a:cubicBezTo>
                  <a:cubicBezTo>
                    <a:pt x="15466" y="26413"/>
                    <a:pt x="15262" y="26291"/>
                    <a:pt x="14977" y="26291"/>
                  </a:cubicBezTo>
                  <a:cubicBezTo>
                    <a:pt x="14814" y="26291"/>
                    <a:pt x="14611" y="26373"/>
                    <a:pt x="14489" y="26536"/>
                  </a:cubicBezTo>
                  <a:cubicBezTo>
                    <a:pt x="14326" y="26739"/>
                    <a:pt x="14245" y="26983"/>
                    <a:pt x="14163" y="27349"/>
                  </a:cubicBezTo>
                  <a:cubicBezTo>
                    <a:pt x="13878" y="28326"/>
                    <a:pt x="13594" y="29995"/>
                    <a:pt x="13105" y="31623"/>
                  </a:cubicBezTo>
                  <a:cubicBezTo>
                    <a:pt x="12820" y="32681"/>
                    <a:pt x="12047" y="33820"/>
                    <a:pt x="11030" y="34675"/>
                  </a:cubicBezTo>
                  <a:cubicBezTo>
                    <a:pt x="10012" y="35530"/>
                    <a:pt x="8751" y="36099"/>
                    <a:pt x="7408" y="36099"/>
                  </a:cubicBezTo>
                  <a:cubicBezTo>
                    <a:pt x="6024" y="36099"/>
                    <a:pt x="4762" y="35814"/>
                    <a:pt x="3826" y="35082"/>
                  </a:cubicBezTo>
                  <a:cubicBezTo>
                    <a:pt x="2931" y="34349"/>
                    <a:pt x="2320" y="33169"/>
                    <a:pt x="2239" y="31175"/>
                  </a:cubicBezTo>
                  <a:cubicBezTo>
                    <a:pt x="2198" y="29588"/>
                    <a:pt x="1791" y="26454"/>
                    <a:pt x="1425" y="22873"/>
                  </a:cubicBezTo>
                  <a:cubicBezTo>
                    <a:pt x="1018" y="19332"/>
                    <a:pt x="652" y="15344"/>
                    <a:pt x="652" y="12251"/>
                  </a:cubicBezTo>
                  <a:cubicBezTo>
                    <a:pt x="652" y="10297"/>
                    <a:pt x="815" y="8629"/>
                    <a:pt x="1181" y="7693"/>
                  </a:cubicBezTo>
                  <a:cubicBezTo>
                    <a:pt x="1914" y="5617"/>
                    <a:pt x="3623" y="3949"/>
                    <a:pt x="6065" y="2728"/>
                  </a:cubicBezTo>
                  <a:cubicBezTo>
                    <a:pt x="8506" y="1547"/>
                    <a:pt x="11722" y="815"/>
                    <a:pt x="15425" y="693"/>
                  </a:cubicBezTo>
                  <a:lnTo>
                    <a:pt x="16687" y="693"/>
                  </a:lnTo>
                  <a:cubicBezTo>
                    <a:pt x="16755" y="692"/>
                    <a:pt x="16824" y="692"/>
                    <a:pt x="16893" y="692"/>
                  </a:cubicBezTo>
                  <a:close/>
                  <a:moveTo>
                    <a:pt x="15425" y="1"/>
                  </a:moveTo>
                  <a:cubicBezTo>
                    <a:pt x="11640" y="164"/>
                    <a:pt x="8344" y="896"/>
                    <a:pt x="5780" y="2158"/>
                  </a:cubicBezTo>
                  <a:cubicBezTo>
                    <a:pt x="3216" y="3379"/>
                    <a:pt x="1344" y="5210"/>
                    <a:pt x="530" y="7449"/>
                  </a:cubicBezTo>
                  <a:cubicBezTo>
                    <a:pt x="123" y="8588"/>
                    <a:pt x="1" y="10257"/>
                    <a:pt x="1" y="12251"/>
                  </a:cubicBezTo>
                  <a:cubicBezTo>
                    <a:pt x="1" y="15425"/>
                    <a:pt x="367" y="19373"/>
                    <a:pt x="733" y="22954"/>
                  </a:cubicBezTo>
                  <a:cubicBezTo>
                    <a:pt x="1140" y="26536"/>
                    <a:pt x="1507" y="29710"/>
                    <a:pt x="1547" y="31216"/>
                  </a:cubicBezTo>
                  <a:cubicBezTo>
                    <a:pt x="1629" y="33291"/>
                    <a:pt x="2320" y="34756"/>
                    <a:pt x="3419" y="35611"/>
                  </a:cubicBezTo>
                  <a:cubicBezTo>
                    <a:pt x="4518" y="36506"/>
                    <a:pt x="5943" y="36791"/>
                    <a:pt x="7408" y="36791"/>
                  </a:cubicBezTo>
                  <a:cubicBezTo>
                    <a:pt x="8954" y="36791"/>
                    <a:pt x="10379" y="36140"/>
                    <a:pt x="11477" y="35204"/>
                  </a:cubicBezTo>
                  <a:cubicBezTo>
                    <a:pt x="12617" y="34227"/>
                    <a:pt x="13431" y="33006"/>
                    <a:pt x="13756" y="31826"/>
                  </a:cubicBezTo>
                  <a:cubicBezTo>
                    <a:pt x="14123" y="30687"/>
                    <a:pt x="14326" y="29547"/>
                    <a:pt x="14530" y="28652"/>
                  </a:cubicBezTo>
                  <a:cubicBezTo>
                    <a:pt x="14652" y="28204"/>
                    <a:pt x="14733" y="27838"/>
                    <a:pt x="14814" y="27512"/>
                  </a:cubicBezTo>
                  <a:cubicBezTo>
                    <a:pt x="14881" y="27279"/>
                    <a:pt x="14947" y="27074"/>
                    <a:pt x="14992" y="26984"/>
                  </a:cubicBezTo>
                  <a:lnTo>
                    <a:pt x="14992" y="26984"/>
                  </a:lnTo>
                  <a:cubicBezTo>
                    <a:pt x="15048" y="26991"/>
                    <a:pt x="15196" y="27031"/>
                    <a:pt x="15344" y="27105"/>
                  </a:cubicBezTo>
                  <a:cubicBezTo>
                    <a:pt x="15588" y="27268"/>
                    <a:pt x="15873" y="27472"/>
                    <a:pt x="16117" y="27675"/>
                  </a:cubicBezTo>
                  <a:cubicBezTo>
                    <a:pt x="16239" y="27756"/>
                    <a:pt x="16320" y="27879"/>
                    <a:pt x="16402" y="27919"/>
                  </a:cubicBezTo>
                  <a:cubicBezTo>
                    <a:pt x="16442" y="28001"/>
                    <a:pt x="16483" y="28041"/>
                    <a:pt x="16483" y="28041"/>
                  </a:cubicBezTo>
                  <a:lnTo>
                    <a:pt x="16646" y="28123"/>
                  </a:lnTo>
                  <a:cubicBezTo>
                    <a:pt x="16646" y="28123"/>
                    <a:pt x="18070" y="28530"/>
                    <a:pt x="19169" y="28530"/>
                  </a:cubicBezTo>
                  <a:cubicBezTo>
                    <a:pt x="19454" y="28530"/>
                    <a:pt x="19739" y="28530"/>
                    <a:pt x="19983" y="28448"/>
                  </a:cubicBezTo>
                  <a:cubicBezTo>
                    <a:pt x="20227" y="28367"/>
                    <a:pt x="20471" y="28204"/>
                    <a:pt x="20593" y="27919"/>
                  </a:cubicBezTo>
                  <a:cubicBezTo>
                    <a:pt x="20675" y="27756"/>
                    <a:pt x="20716" y="27553"/>
                    <a:pt x="20716" y="27390"/>
                  </a:cubicBezTo>
                  <a:cubicBezTo>
                    <a:pt x="20716" y="27187"/>
                    <a:pt x="20634" y="26983"/>
                    <a:pt x="20593" y="26861"/>
                  </a:cubicBezTo>
                  <a:cubicBezTo>
                    <a:pt x="20553" y="26739"/>
                    <a:pt x="20512" y="26658"/>
                    <a:pt x="20512" y="26658"/>
                  </a:cubicBezTo>
                  <a:lnTo>
                    <a:pt x="20553" y="26658"/>
                  </a:lnTo>
                  <a:cubicBezTo>
                    <a:pt x="20593" y="26617"/>
                    <a:pt x="20716" y="26495"/>
                    <a:pt x="21041" y="26413"/>
                  </a:cubicBezTo>
                  <a:cubicBezTo>
                    <a:pt x="21814" y="26129"/>
                    <a:pt x="23035" y="25437"/>
                    <a:pt x="24134" y="24582"/>
                  </a:cubicBezTo>
                  <a:cubicBezTo>
                    <a:pt x="24663" y="24134"/>
                    <a:pt x="25152" y="23646"/>
                    <a:pt x="25518" y="23117"/>
                  </a:cubicBezTo>
                  <a:cubicBezTo>
                    <a:pt x="25884" y="22547"/>
                    <a:pt x="26128" y="21977"/>
                    <a:pt x="26128" y="21367"/>
                  </a:cubicBezTo>
                  <a:cubicBezTo>
                    <a:pt x="26128" y="20838"/>
                    <a:pt x="25925" y="20350"/>
                    <a:pt x="25681" y="19820"/>
                  </a:cubicBezTo>
                  <a:cubicBezTo>
                    <a:pt x="25314" y="19047"/>
                    <a:pt x="24785" y="18233"/>
                    <a:pt x="24338" y="17501"/>
                  </a:cubicBezTo>
                  <a:cubicBezTo>
                    <a:pt x="24134" y="17134"/>
                    <a:pt x="23931" y="16809"/>
                    <a:pt x="23809" y="16524"/>
                  </a:cubicBezTo>
                  <a:cubicBezTo>
                    <a:pt x="23686" y="16239"/>
                    <a:pt x="23605" y="15995"/>
                    <a:pt x="23605" y="15832"/>
                  </a:cubicBezTo>
                  <a:cubicBezTo>
                    <a:pt x="23605" y="15751"/>
                    <a:pt x="23646" y="15669"/>
                    <a:pt x="23646" y="15629"/>
                  </a:cubicBezTo>
                  <a:cubicBezTo>
                    <a:pt x="23686" y="15629"/>
                    <a:pt x="23768" y="15547"/>
                    <a:pt x="23890" y="15507"/>
                  </a:cubicBezTo>
                  <a:cubicBezTo>
                    <a:pt x="24338" y="15384"/>
                    <a:pt x="25070" y="15303"/>
                    <a:pt x="25925" y="15262"/>
                  </a:cubicBezTo>
                  <a:cubicBezTo>
                    <a:pt x="26739" y="15222"/>
                    <a:pt x="27675" y="15181"/>
                    <a:pt x="28570" y="15181"/>
                  </a:cubicBezTo>
                  <a:cubicBezTo>
                    <a:pt x="29289" y="15181"/>
                    <a:pt x="29979" y="15210"/>
                    <a:pt x="30544" y="15219"/>
                  </a:cubicBezTo>
                  <a:lnTo>
                    <a:pt x="30544" y="15219"/>
                  </a:lnTo>
                  <a:cubicBezTo>
                    <a:pt x="30457" y="15272"/>
                    <a:pt x="30368" y="15327"/>
                    <a:pt x="30279" y="15384"/>
                  </a:cubicBezTo>
                  <a:cubicBezTo>
                    <a:pt x="29954" y="15629"/>
                    <a:pt x="29588" y="15873"/>
                    <a:pt x="29303" y="16158"/>
                  </a:cubicBezTo>
                  <a:cubicBezTo>
                    <a:pt x="29181" y="16321"/>
                    <a:pt x="29058" y="16443"/>
                    <a:pt x="28936" y="16605"/>
                  </a:cubicBezTo>
                  <a:cubicBezTo>
                    <a:pt x="28855" y="16768"/>
                    <a:pt x="28814" y="16972"/>
                    <a:pt x="28814" y="17175"/>
                  </a:cubicBezTo>
                  <a:cubicBezTo>
                    <a:pt x="28774" y="17379"/>
                    <a:pt x="28855" y="17582"/>
                    <a:pt x="29018" y="17745"/>
                  </a:cubicBezTo>
                  <a:cubicBezTo>
                    <a:pt x="29140" y="17908"/>
                    <a:pt x="29343" y="18030"/>
                    <a:pt x="29588" y="18111"/>
                  </a:cubicBezTo>
                  <a:cubicBezTo>
                    <a:pt x="30117" y="18355"/>
                    <a:pt x="30768" y="18477"/>
                    <a:pt x="31500" y="18477"/>
                  </a:cubicBezTo>
                  <a:cubicBezTo>
                    <a:pt x="32803" y="18477"/>
                    <a:pt x="34308" y="18152"/>
                    <a:pt x="35692" y="17541"/>
                  </a:cubicBezTo>
                  <a:cubicBezTo>
                    <a:pt x="37076" y="16931"/>
                    <a:pt x="38378" y="16036"/>
                    <a:pt x="39192" y="14855"/>
                  </a:cubicBezTo>
                  <a:cubicBezTo>
                    <a:pt x="39680" y="14123"/>
                    <a:pt x="39884" y="13309"/>
                    <a:pt x="39884" y="12454"/>
                  </a:cubicBezTo>
                  <a:cubicBezTo>
                    <a:pt x="39884" y="11030"/>
                    <a:pt x="39273" y="9524"/>
                    <a:pt x="38337" y="8100"/>
                  </a:cubicBezTo>
                  <a:cubicBezTo>
                    <a:pt x="37361" y="6675"/>
                    <a:pt x="36018" y="5373"/>
                    <a:pt x="34512" y="4396"/>
                  </a:cubicBezTo>
                  <a:cubicBezTo>
                    <a:pt x="30808" y="1995"/>
                    <a:pt x="23809" y="1"/>
                    <a:pt x="16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3" name="Google Shape;3433;p1"/>
            <p:cNvSpPr/>
            <p:nvPr/>
          </p:nvSpPr>
          <p:spPr>
            <a:xfrm>
              <a:off x="2586000" y="2406000"/>
              <a:ext cx="59050" cy="52500"/>
            </a:xfrm>
            <a:custGeom>
              <a:rect b="b" l="l" r="r" t="t"/>
              <a:pathLst>
                <a:path extrusionOk="0" h="2100" w="2362">
                  <a:moveTo>
                    <a:pt x="1970" y="1"/>
                  </a:moveTo>
                  <a:cubicBezTo>
                    <a:pt x="1883" y="1"/>
                    <a:pt x="1792" y="31"/>
                    <a:pt x="1710" y="92"/>
                  </a:cubicBezTo>
                  <a:cubicBezTo>
                    <a:pt x="1303" y="581"/>
                    <a:pt x="815" y="1028"/>
                    <a:pt x="164" y="1476"/>
                  </a:cubicBezTo>
                  <a:cubicBezTo>
                    <a:pt x="42" y="1598"/>
                    <a:pt x="1" y="1801"/>
                    <a:pt x="82" y="1964"/>
                  </a:cubicBezTo>
                  <a:cubicBezTo>
                    <a:pt x="154" y="2060"/>
                    <a:pt x="253" y="2099"/>
                    <a:pt x="356" y="2099"/>
                  </a:cubicBezTo>
                  <a:cubicBezTo>
                    <a:pt x="429" y="2099"/>
                    <a:pt x="503" y="2079"/>
                    <a:pt x="571" y="2046"/>
                  </a:cubicBezTo>
                  <a:cubicBezTo>
                    <a:pt x="1222" y="1557"/>
                    <a:pt x="1792" y="1069"/>
                    <a:pt x="2239" y="581"/>
                  </a:cubicBezTo>
                  <a:cubicBezTo>
                    <a:pt x="2361" y="418"/>
                    <a:pt x="2361" y="214"/>
                    <a:pt x="2199" y="92"/>
                  </a:cubicBezTo>
                  <a:cubicBezTo>
                    <a:pt x="2138" y="31"/>
                    <a:pt x="2056" y="1"/>
                    <a:pt x="1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1"/>
            <p:cNvSpPr/>
            <p:nvPr/>
          </p:nvSpPr>
          <p:spPr>
            <a:xfrm>
              <a:off x="2671475" y="1981950"/>
              <a:ext cx="727475" cy="348225"/>
            </a:xfrm>
            <a:custGeom>
              <a:rect b="b" l="l" r="r" t="t"/>
              <a:pathLst>
                <a:path extrusionOk="0" h="13929" w="29099">
                  <a:moveTo>
                    <a:pt x="28714" y="0"/>
                  </a:moveTo>
                  <a:cubicBezTo>
                    <a:pt x="28604" y="0"/>
                    <a:pt x="28500" y="45"/>
                    <a:pt x="28448" y="124"/>
                  </a:cubicBezTo>
                  <a:cubicBezTo>
                    <a:pt x="28407" y="124"/>
                    <a:pt x="27593" y="1345"/>
                    <a:pt x="24256" y="2200"/>
                  </a:cubicBezTo>
                  <a:cubicBezTo>
                    <a:pt x="23890" y="2281"/>
                    <a:pt x="23483" y="2322"/>
                    <a:pt x="23035" y="2322"/>
                  </a:cubicBezTo>
                  <a:cubicBezTo>
                    <a:pt x="20756" y="2322"/>
                    <a:pt x="17337" y="1386"/>
                    <a:pt x="13349" y="1345"/>
                  </a:cubicBezTo>
                  <a:cubicBezTo>
                    <a:pt x="10785" y="1345"/>
                    <a:pt x="8018" y="1752"/>
                    <a:pt x="5128" y="3095"/>
                  </a:cubicBezTo>
                  <a:cubicBezTo>
                    <a:pt x="3745" y="3746"/>
                    <a:pt x="2727" y="4479"/>
                    <a:pt x="2035" y="5293"/>
                  </a:cubicBezTo>
                  <a:cubicBezTo>
                    <a:pt x="977" y="6554"/>
                    <a:pt x="652" y="7938"/>
                    <a:pt x="489" y="9322"/>
                  </a:cubicBezTo>
                  <a:cubicBezTo>
                    <a:pt x="326" y="10705"/>
                    <a:pt x="326" y="12130"/>
                    <a:pt x="41" y="13514"/>
                  </a:cubicBezTo>
                  <a:cubicBezTo>
                    <a:pt x="0" y="13676"/>
                    <a:pt x="123" y="13880"/>
                    <a:pt x="326" y="13920"/>
                  </a:cubicBezTo>
                  <a:cubicBezTo>
                    <a:pt x="347" y="13926"/>
                    <a:pt x="369" y="13928"/>
                    <a:pt x="391" y="13928"/>
                  </a:cubicBezTo>
                  <a:cubicBezTo>
                    <a:pt x="539" y="13928"/>
                    <a:pt x="698" y="13813"/>
                    <a:pt x="733" y="13636"/>
                  </a:cubicBezTo>
                  <a:cubicBezTo>
                    <a:pt x="1099" y="11682"/>
                    <a:pt x="937" y="9769"/>
                    <a:pt x="1384" y="8101"/>
                  </a:cubicBezTo>
                  <a:cubicBezTo>
                    <a:pt x="1588" y="7246"/>
                    <a:pt x="1954" y="6473"/>
                    <a:pt x="2564" y="5740"/>
                  </a:cubicBezTo>
                  <a:cubicBezTo>
                    <a:pt x="3175" y="5008"/>
                    <a:pt x="4070" y="4316"/>
                    <a:pt x="5413" y="3705"/>
                  </a:cubicBezTo>
                  <a:cubicBezTo>
                    <a:pt x="8181" y="2444"/>
                    <a:pt x="10867" y="2037"/>
                    <a:pt x="13349" y="2037"/>
                  </a:cubicBezTo>
                  <a:cubicBezTo>
                    <a:pt x="17215" y="2037"/>
                    <a:pt x="20593" y="2973"/>
                    <a:pt x="23035" y="3014"/>
                  </a:cubicBezTo>
                  <a:cubicBezTo>
                    <a:pt x="23523" y="3014"/>
                    <a:pt x="23971" y="2973"/>
                    <a:pt x="24419" y="2851"/>
                  </a:cubicBezTo>
                  <a:cubicBezTo>
                    <a:pt x="28000" y="1956"/>
                    <a:pt x="28936" y="572"/>
                    <a:pt x="28977" y="531"/>
                  </a:cubicBezTo>
                  <a:cubicBezTo>
                    <a:pt x="29099" y="368"/>
                    <a:pt x="29058" y="165"/>
                    <a:pt x="28895" y="43"/>
                  </a:cubicBezTo>
                  <a:cubicBezTo>
                    <a:pt x="28838" y="14"/>
                    <a:pt x="28775" y="0"/>
                    <a:pt x="28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1"/>
            <p:cNvSpPr/>
            <p:nvPr/>
          </p:nvSpPr>
          <p:spPr>
            <a:xfrm>
              <a:off x="2657225" y="2145625"/>
              <a:ext cx="358175" cy="400300"/>
            </a:xfrm>
            <a:custGeom>
              <a:rect b="b" l="l" r="r" t="t"/>
              <a:pathLst>
                <a:path extrusionOk="0" h="16012" w="14327">
                  <a:moveTo>
                    <a:pt x="13971" y="1"/>
                  </a:moveTo>
                  <a:cubicBezTo>
                    <a:pt x="13953" y="1"/>
                    <a:pt x="13936" y="3"/>
                    <a:pt x="13919" y="7"/>
                  </a:cubicBezTo>
                  <a:cubicBezTo>
                    <a:pt x="13838" y="7"/>
                    <a:pt x="10867" y="496"/>
                    <a:pt x="8628" y="4321"/>
                  </a:cubicBezTo>
                  <a:cubicBezTo>
                    <a:pt x="7489" y="6275"/>
                    <a:pt x="7001" y="8635"/>
                    <a:pt x="5983" y="10670"/>
                  </a:cubicBezTo>
                  <a:cubicBezTo>
                    <a:pt x="5495" y="11728"/>
                    <a:pt x="4844" y="12664"/>
                    <a:pt x="3948" y="13478"/>
                  </a:cubicBezTo>
                  <a:cubicBezTo>
                    <a:pt x="3053" y="14251"/>
                    <a:pt x="1873" y="14943"/>
                    <a:pt x="286" y="15350"/>
                  </a:cubicBezTo>
                  <a:cubicBezTo>
                    <a:pt x="123" y="15391"/>
                    <a:pt x="1" y="15594"/>
                    <a:pt x="41" y="15757"/>
                  </a:cubicBezTo>
                  <a:cubicBezTo>
                    <a:pt x="75" y="15927"/>
                    <a:pt x="222" y="16011"/>
                    <a:pt x="365" y="16011"/>
                  </a:cubicBezTo>
                  <a:cubicBezTo>
                    <a:pt x="393" y="16011"/>
                    <a:pt x="421" y="16008"/>
                    <a:pt x="448" y="16001"/>
                  </a:cubicBezTo>
                  <a:cubicBezTo>
                    <a:pt x="2158" y="15554"/>
                    <a:pt x="3419" y="14862"/>
                    <a:pt x="4396" y="13966"/>
                  </a:cubicBezTo>
                  <a:cubicBezTo>
                    <a:pt x="5861" y="12664"/>
                    <a:pt x="6675" y="10996"/>
                    <a:pt x="7285" y="9327"/>
                  </a:cubicBezTo>
                  <a:cubicBezTo>
                    <a:pt x="7937" y="7699"/>
                    <a:pt x="8425" y="6030"/>
                    <a:pt x="9198" y="4687"/>
                  </a:cubicBezTo>
                  <a:cubicBezTo>
                    <a:pt x="10256" y="2856"/>
                    <a:pt x="11477" y="1879"/>
                    <a:pt x="12413" y="1310"/>
                  </a:cubicBezTo>
                  <a:cubicBezTo>
                    <a:pt x="12902" y="1065"/>
                    <a:pt x="13309" y="903"/>
                    <a:pt x="13594" y="781"/>
                  </a:cubicBezTo>
                  <a:cubicBezTo>
                    <a:pt x="13716" y="740"/>
                    <a:pt x="13838" y="740"/>
                    <a:pt x="13919" y="699"/>
                  </a:cubicBezTo>
                  <a:lnTo>
                    <a:pt x="14001" y="699"/>
                  </a:lnTo>
                  <a:cubicBezTo>
                    <a:pt x="14204" y="658"/>
                    <a:pt x="14326" y="496"/>
                    <a:pt x="14285" y="292"/>
                  </a:cubicBezTo>
                  <a:cubicBezTo>
                    <a:pt x="14249" y="147"/>
                    <a:pt x="14115" y="1"/>
                    <a:pt x="13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1"/>
            <p:cNvSpPr/>
            <p:nvPr/>
          </p:nvSpPr>
          <p:spPr>
            <a:xfrm>
              <a:off x="2814925" y="2364375"/>
              <a:ext cx="487375" cy="66325"/>
            </a:xfrm>
            <a:custGeom>
              <a:rect b="b" l="l" r="r" t="t"/>
              <a:pathLst>
                <a:path extrusionOk="0" h="2653" w="19495">
                  <a:moveTo>
                    <a:pt x="345" y="1"/>
                  </a:moveTo>
                  <a:cubicBezTo>
                    <a:pt x="172" y="1"/>
                    <a:pt x="41" y="146"/>
                    <a:pt x="41" y="292"/>
                  </a:cubicBezTo>
                  <a:cubicBezTo>
                    <a:pt x="1" y="496"/>
                    <a:pt x="164" y="658"/>
                    <a:pt x="326" y="658"/>
                  </a:cubicBezTo>
                  <a:lnTo>
                    <a:pt x="19088" y="2653"/>
                  </a:lnTo>
                  <a:cubicBezTo>
                    <a:pt x="19291" y="2653"/>
                    <a:pt x="19454" y="2530"/>
                    <a:pt x="19454" y="2327"/>
                  </a:cubicBezTo>
                  <a:cubicBezTo>
                    <a:pt x="19495" y="2164"/>
                    <a:pt x="19373" y="2001"/>
                    <a:pt x="19169" y="1961"/>
                  </a:cubicBezTo>
                  <a:lnTo>
                    <a:pt x="408" y="7"/>
                  </a:lnTo>
                  <a:cubicBezTo>
                    <a:pt x="386" y="3"/>
                    <a:pt x="365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1"/>
            <p:cNvSpPr/>
            <p:nvPr/>
          </p:nvSpPr>
          <p:spPr>
            <a:xfrm>
              <a:off x="2735575" y="2281825"/>
              <a:ext cx="160775" cy="314125"/>
            </a:xfrm>
            <a:custGeom>
              <a:rect b="b" l="l" r="r" t="t"/>
              <a:pathLst>
                <a:path extrusionOk="0" h="12565" w="6431">
                  <a:moveTo>
                    <a:pt x="3253" y="0"/>
                  </a:moveTo>
                  <a:cubicBezTo>
                    <a:pt x="2204" y="0"/>
                    <a:pt x="1341" y="1697"/>
                    <a:pt x="774" y="4815"/>
                  </a:cubicBezTo>
                  <a:cubicBezTo>
                    <a:pt x="0" y="9292"/>
                    <a:pt x="0" y="11652"/>
                    <a:pt x="1710" y="12303"/>
                  </a:cubicBezTo>
                  <a:cubicBezTo>
                    <a:pt x="2216" y="12496"/>
                    <a:pt x="2723" y="12564"/>
                    <a:pt x="3185" y="12564"/>
                  </a:cubicBezTo>
                  <a:cubicBezTo>
                    <a:pt x="4282" y="12564"/>
                    <a:pt x="5128" y="12181"/>
                    <a:pt x="5128" y="12181"/>
                  </a:cubicBezTo>
                  <a:lnTo>
                    <a:pt x="6186" y="7827"/>
                  </a:lnTo>
                  <a:cubicBezTo>
                    <a:pt x="6186" y="7827"/>
                    <a:pt x="6431" y="3228"/>
                    <a:pt x="4721" y="989"/>
                  </a:cubicBezTo>
                  <a:cubicBezTo>
                    <a:pt x="4203" y="322"/>
                    <a:pt x="3710" y="0"/>
                    <a:pt x="3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1"/>
            <p:cNvSpPr/>
            <p:nvPr/>
          </p:nvSpPr>
          <p:spPr>
            <a:xfrm>
              <a:off x="2734550" y="2272975"/>
              <a:ext cx="163825" cy="331700"/>
            </a:xfrm>
            <a:custGeom>
              <a:rect b="b" l="l" r="r" t="t"/>
              <a:pathLst>
                <a:path extrusionOk="0" h="13268" w="6553">
                  <a:moveTo>
                    <a:pt x="3297" y="0"/>
                  </a:moveTo>
                  <a:cubicBezTo>
                    <a:pt x="2931" y="0"/>
                    <a:pt x="2605" y="163"/>
                    <a:pt x="2320" y="407"/>
                  </a:cubicBezTo>
                  <a:cubicBezTo>
                    <a:pt x="1913" y="774"/>
                    <a:pt x="1547" y="1384"/>
                    <a:pt x="1262" y="2157"/>
                  </a:cubicBezTo>
                  <a:cubicBezTo>
                    <a:pt x="937" y="2931"/>
                    <a:pt x="693" y="3948"/>
                    <a:pt x="489" y="5128"/>
                  </a:cubicBezTo>
                  <a:cubicBezTo>
                    <a:pt x="163" y="6919"/>
                    <a:pt x="1" y="8384"/>
                    <a:pt x="1" y="9564"/>
                  </a:cubicBezTo>
                  <a:cubicBezTo>
                    <a:pt x="1" y="10460"/>
                    <a:pt x="82" y="11151"/>
                    <a:pt x="326" y="11721"/>
                  </a:cubicBezTo>
                  <a:cubicBezTo>
                    <a:pt x="611" y="12332"/>
                    <a:pt x="1059" y="12739"/>
                    <a:pt x="1629" y="12983"/>
                  </a:cubicBezTo>
                  <a:cubicBezTo>
                    <a:pt x="2158" y="13186"/>
                    <a:pt x="2727" y="13268"/>
                    <a:pt x="3216" y="13268"/>
                  </a:cubicBezTo>
                  <a:cubicBezTo>
                    <a:pt x="4396" y="13268"/>
                    <a:pt x="5291" y="12820"/>
                    <a:pt x="5291" y="12820"/>
                  </a:cubicBezTo>
                  <a:cubicBezTo>
                    <a:pt x="5454" y="12739"/>
                    <a:pt x="5535" y="12535"/>
                    <a:pt x="5454" y="12372"/>
                  </a:cubicBezTo>
                  <a:cubicBezTo>
                    <a:pt x="5395" y="12253"/>
                    <a:pt x="5270" y="12178"/>
                    <a:pt x="5143" y="12178"/>
                  </a:cubicBezTo>
                  <a:cubicBezTo>
                    <a:pt x="5097" y="12178"/>
                    <a:pt x="5050" y="12188"/>
                    <a:pt x="5006" y="12210"/>
                  </a:cubicBezTo>
                  <a:cubicBezTo>
                    <a:pt x="4925" y="12250"/>
                    <a:pt x="4152" y="12576"/>
                    <a:pt x="3216" y="12576"/>
                  </a:cubicBezTo>
                  <a:cubicBezTo>
                    <a:pt x="2768" y="12576"/>
                    <a:pt x="2320" y="12494"/>
                    <a:pt x="1873" y="12332"/>
                  </a:cubicBezTo>
                  <a:cubicBezTo>
                    <a:pt x="1425" y="12169"/>
                    <a:pt x="1181" y="11884"/>
                    <a:pt x="977" y="11477"/>
                  </a:cubicBezTo>
                  <a:cubicBezTo>
                    <a:pt x="774" y="11029"/>
                    <a:pt x="652" y="10378"/>
                    <a:pt x="652" y="9564"/>
                  </a:cubicBezTo>
                  <a:cubicBezTo>
                    <a:pt x="652" y="8465"/>
                    <a:pt x="855" y="7041"/>
                    <a:pt x="1181" y="5210"/>
                  </a:cubicBezTo>
                  <a:cubicBezTo>
                    <a:pt x="1425" y="3704"/>
                    <a:pt x="1791" y="2524"/>
                    <a:pt x="2158" y="1750"/>
                  </a:cubicBezTo>
                  <a:cubicBezTo>
                    <a:pt x="2361" y="1384"/>
                    <a:pt x="2565" y="1099"/>
                    <a:pt x="2768" y="936"/>
                  </a:cubicBezTo>
                  <a:cubicBezTo>
                    <a:pt x="2972" y="774"/>
                    <a:pt x="3134" y="692"/>
                    <a:pt x="3297" y="692"/>
                  </a:cubicBezTo>
                  <a:cubicBezTo>
                    <a:pt x="3419" y="692"/>
                    <a:pt x="3623" y="733"/>
                    <a:pt x="3826" y="896"/>
                  </a:cubicBezTo>
                  <a:cubicBezTo>
                    <a:pt x="4030" y="1018"/>
                    <a:pt x="4233" y="1262"/>
                    <a:pt x="4477" y="1588"/>
                  </a:cubicBezTo>
                  <a:cubicBezTo>
                    <a:pt x="5088" y="2361"/>
                    <a:pt x="5454" y="3500"/>
                    <a:pt x="5658" y="4640"/>
                  </a:cubicBezTo>
                  <a:cubicBezTo>
                    <a:pt x="5861" y="5739"/>
                    <a:pt x="5902" y="6838"/>
                    <a:pt x="5902" y="7529"/>
                  </a:cubicBezTo>
                  <a:cubicBezTo>
                    <a:pt x="5902" y="7733"/>
                    <a:pt x="5861" y="7896"/>
                    <a:pt x="5861" y="7977"/>
                  </a:cubicBezTo>
                  <a:cubicBezTo>
                    <a:pt x="5861" y="8099"/>
                    <a:pt x="5861" y="8181"/>
                    <a:pt x="5861" y="8181"/>
                  </a:cubicBezTo>
                  <a:cubicBezTo>
                    <a:pt x="5861" y="8343"/>
                    <a:pt x="5983" y="8506"/>
                    <a:pt x="6187" y="8506"/>
                  </a:cubicBezTo>
                  <a:cubicBezTo>
                    <a:pt x="6208" y="8510"/>
                    <a:pt x="6229" y="8512"/>
                    <a:pt x="6250" y="8512"/>
                  </a:cubicBezTo>
                  <a:cubicBezTo>
                    <a:pt x="6423" y="8512"/>
                    <a:pt x="6553" y="8367"/>
                    <a:pt x="6553" y="8221"/>
                  </a:cubicBezTo>
                  <a:cubicBezTo>
                    <a:pt x="6553" y="8221"/>
                    <a:pt x="6553" y="7936"/>
                    <a:pt x="6553" y="7529"/>
                  </a:cubicBezTo>
                  <a:cubicBezTo>
                    <a:pt x="6553" y="6838"/>
                    <a:pt x="6512" y="5698"/>
                    <a:pt x="6309" y="4518"/>
                  </a:cubicBezTo>
                  <a:cubicBezTo>
                    <a:pt x="6105" y="3338"/>
                    <a:pt x="5739" y="2076"/>
                    <a:pt x="5047" y="1140"/>
                  </a:cubicBezTo>
                  <a:cubicBezTo>
                    <a:pt x="4762" y="814"/>
                    <a:pt x="4477" y="530"/>
                    <a:pt x="4192" y="326"/>
                  </a:cubicBezTo>
                  <a:cubicBezTo>
                    <a:pt x="3908" y="123"/>
                    <a:pt x="3623" y="0"/>
                    <a:pt x="3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1"/>
            <p:cNvSpPr/>
            <p:nvPr/>
          </p:nvSpPr>
          <p:spPr>
            <a:xfrm>
              <a:off x="1585875" y="4992575"/>
              <a:ext cx="2500875" cy="466000"/>
            </a:xfrm>
            <a:custGeom>
              <a:rect b="b" l="l" r="r" t="t"/>
              <a:pathLst>
                <a:path extrusionOk="0" h="18640" w="100035">
                  <a:moveTo>
                    <a:pt x="46314" y="0"/>
                  </a:moveTo>
                  <a:cubicBezTo>
                    <a:pt x="45378" y="0"/>
                    <a:pt x="41064" y="1425"/>
                    <a:pt x="31460" y="3541"/>
                  </a:cubicBezTo>
                  <a:cubicBezTo>
                    <a:pt x="29832" y="3892"/>
                    <a:pt x="27988" y="4039"/>
                    <a:pt x="26046" y="4039"/>
                  </a:cubicBezTo>
                  <a:cubicBezTo>
                    <a:pt x="16528" y="4039"/>
                    <a:pt x="4681" y="529"/>
                    <a:pt x="4681" y="529"/>
                  </a:cubicBezTo>
                  <a:cubicBezTo>
                    <a:pt x="4681" y="529"/>
                    <a:pt x="1" y="3988"/>
                    <a:pt x="1" y="10459"/>
                  </a:cubicBezTo>
                  <a:cubicBezTo>
                    <a:pt x="1" y="14529"/>
                    <a:pt x="367" y="17948"/>
                    <a:pt x="855" y="18639"/>
                  </a:cubicBezTo>
                  <a:lnTo>
                    <a:pt x="100034" y="18639"/>
                  </a:lnTo>
                  <a:cubicBezTo>
                    <a:pt x="98447" y="17093"/>
                    <a:pt x="94255" y="13390"/>
                    <a:pt x="89046" y="12169"/>
                  </a:cubicBezTo>
                  <a:cubicBezTo>
                    <a:pt x="82290" y="10541"/>
                    <a:pt x="52866" y="7204"/>
                    <a:pt x="52866" y="7204"/>
                  </a:cubicBezTo>
                  <a:lnTo>
                    <a:pt x="51442" y="1302"/>
                  </a:lnTo>
                  <a:cubicBezTo>
                    <a:pt x="51442" y="1302"/>
                    <a:pt x="47291" y="0"/>
                    <a:pt x="46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1"/>
            <p:cNvSpPr/>
            <p:nvPr/>
          </p:nvSpPr>
          <p:spPr>
            <a:xfrm>
              <a:off x="1577750" y="4984425"/>
              <a:ext cx="2518150" cy="483300"/>
            </a:xfrm>
            <a:custGeom>
              <a:rect b="b" l="l" r="r" t="t"/>
              <a:pathLst>
                <a:path extrusionOk="0" h="19332" w="100726">
                  <a:moveTo>
                    <a:pt x="46639" y="652"/>
                  </a:moveTo>
                  <a:cubicBezTo>
                    <a:pt x="46842" y="652"/>
                    <a:pt x="47249" y="733"/>
                    <a:pt x="47778" y="855"/>
                  </a:cubicBezTo>
                  <a:cubicBezTo>
                    <a:pt x="48552" y="1018"/>
                    <a:pt x="49528" y="1303"/>
                    <a:pt x="50302" y="1547"/>
                  </a:cubicBezTo>
                  <a:cubicBezTo>
                    <a:pt x="50809" y="1681"/>
                    <a:pt x="51246" y="1797"/>
                    <a:pt x="51487" y="1861"/>
                  </a:cubicBezTo>
                  <a:lnTo>
                    <a:pt x="51487" y="1861"/>
                  </a:lnTo>
                  <a:lnTo>
                    <a:pt x="52866" y="7611"/>
                  </a:lnTo>
                  <a:cubicBezTo>
                    <a:pt x="52906" y="7733"/>
                    <a:pt x="53028" y="7855"/>
                    <a:pt x="53151" y="7855"/>
                  </a:cubicBezTo>
                  <a:cubicBezTo>
                    <a:pt x="53151" y="7855"/>
                    <a:pt x="53639" y="7896"/>
                    <a:pt x="54453" y="8018"/>
                  </a:cubicBezTo>
                  <a:cubicBezTo>
                    <a:pt x="57302" y="8343"/>
                    <a:pt x="64546" y="9198"/>
                    <a:pt x="71830" y="10134"/>
                  </a:cubicBezTo>
                  <a:cubicBezTo>
                    <a:pt x="79075" y="11070"/>
                    <a:pt x="86359" y="12128"/>
                    <a:pt x="89290" y="12820"/>
                  </a:cubicBezTo>
                  <a:cubicBezTo>
                    <a:pt x="93862" y="13909"/>
                    <a:pt x="97658" y="16907"/>
                    <a:pt x="99523" y="18640"/>
                  </a:cubicBezTo>
                  <a:lnTo>
                    <a:pt x="1383" y="18640"/>
                  </a:lnTo>
                  <a:cubicBezTo>
                    <a:pt x="1314" y="18474"/>
                    <a:pt x="1237" y="18221"/>
                    <a:pt x="1180" y="17907"/>
                  </a:cubicBezTo>
                  <a:cubicBezTo>
                    <a:pt x="895" y="16483"/>
                    <a:pt x="651" y="13838"/>
                    <a:pt x="651" y="10785"/>
                  </a:cubicBezTo>
                  <a:cubicBezTo>
                    <a:pt x="651" y="7652"/>
                    <a:pt x="1791" y="5210"/>
                    <a:pt x="2930" y="3582"/>
                  </a:cubicBezTo>
                  <a:cubicBezTo>
                    <a:pt x="3500" y="2768"/>
                    <a:pt x="4070" y="2158"/>
                    <a:pt x="4517" y="1710"/>
                  </a:cubicBezTo>
                  <a:cubicBezTo>
                    <a:pt x="4721" y="1506"/>
                    <a:pt x="4884" y="1344"/>
                    <a:pt x="5006" y="1262"/>
                  </a:cubicBezTo>
                  <a:lnTo>
                    <a:pt x="5052" y="1227"/>
                  </a:lnTo>
                  <a:lnTo>
                    <a:pt x="5052" y="1227"/>
                  </a:lnTo>
                  <a:cubicBezTo>
                    <a:pt x="6529" y="1642"/>
                    <a:pt x="17422" y="4681"/>
                    <a:pt x="26372" y="4681"/>
                  </a:cubicBezTo>
                  <a:cubicBezTo>
                    <a:pt x="28325" y="4681"/>
                    <a:pt x="30197" y="4518"/>
                    <a:pt x="31866" y="4192"/>
                  </a:cubicBezTo>
                  <a:cubicBezTo>
                    <a:pt x="36668" y="3134"/>
                    <a:pt x="40127" y="2239"/>
                    <a:pt x="42529" y="1628"/>
                  </a:cubicBezTo>
                  <a:cubicBezTo>
                    <a:pt x="43749" y="1344"/>
                    <a:pt x="44686" y="1099"/>
                    <a:pt x="45337" y="896"/>
                  </a:cubicBezTo>
                  <a:cubicBezTo>
                    <a:pt x="46029" y="733"/>
                    <a:pt x="46476" y="652"/>
                    <a:pt x="46639" y="652"/>
                  </a:cubicBezTo>
                  <a:close/>
                  <a:moveTo>
                    <a:pt x="46639" y="1"/>
                  </a:moveTo>
                  <a:cubicBezTo>
                    <a:pt x="46354" y="1"/>
                    <a:pt x="45906" y="82"/>
                    <a:pt x="45174" y="245"/>
                  </a:cubicBezTo>
                  <a:cubicBezTo>
                    <a:pt x="43098" y="774"/>
                    <a:pt x="38907" y="1954"/>
                    <a:pt x="31703" y="3501"/>
                  </a:cubicBezTo>
                  <a:cubicBezTo>
                    <a:pt x="30116" y="3867"/>
                    <a:pt x="28285" y="3989"/>
                    <a:pt x="26372" y="3989"/>
                  </a:cubicBezTo>
                  <a:cubicBezTo>
                    <a:pt x="21651" y="3989"/>
                    <a:pt x="16320" y="3134"/>
                    <a:pt x="12169" y="2280"/>
                  </a:cubicBezTo>
                  <a:cubicBezTo>
                    <a:pt x="10093" y="1832"/>
                    <a:pt x="8343" y="1384"/>
                    <a:pt x="7081" y="1059"/>
                  </a:cubicBezTo>
                  <a:cubicBezTo>
                    <a:pt x="6471" y="896"/>
                    <a:pt x="5942" y="774"/>
                    <a:pt x="5616" y="652"/>
                  </a:cubicBezTo>
                  <a:cubicBezTo>
                    <a:pt x="5291" y="570"/>
                    <a:pt x="5087" y="530"/>
                    <a:pt x="5087" y="530"/>
                  </a:cubicBezTo>
                  <a:cubicBezTo>
                    <a:pt x="5054" y="513"/>
                    <a:pt x="5013" y="503"/>
                    <a:pt x="4971" y="503"/>
                  </a:cubicBezTo>
                  <a:cubicBezTo>
                    <a:pt x="4912" y="503"/>
                    <a:pt x="4850" y="523"/>
                    <a:pt x="4802" y="570"/>
                  </a:cubicBezTo>
                  <a:cubicBezTo>
                    <a:pt x="4762" y="570"/>
                    <a:pt x="3581" y="1466"/>
                    <a:pt x="2401" y="3216"/>
                  </a:cubicBezTo>
                  <a:cubicBezTo>
                    <a:pt x="1180" y="4925"/>
                    <a:pt x="0" y="7489"/>
                    <a:pt x="0" y="10785"/>
                  </a:cubicBezTo>
                  <a:cubicBezTo>
                    <a:pt x="0" y="12861"/>
                    <a:pt x="82" y="14692"/>
                    <a:pt x="244" y="16157"/>
                  </a:cubicBezTo>
                  <a:cubicBezTo>
                    <a:pt x="326" y="16890"/>
                    <a:pt x="407" y="17541"/>
                    <a:pt x="529" y="18029"/>
                  </a:cubicBezTo>
                  <a:cubicBezTo>
                    <a:pt x="611" y="18518"/>
                    <a:pt x="733" y="18884"/>
                    <a:pt x="895" y="19169"/>
                  </a:cubicBezTo>
                  <a:cubicBezTo>
                    <a:pt x="936" y="19250"/>
                    <a:pt x="1058" y="19332"/>
                    <a:pt x="1180" y="19332"/>
                  </a:cubicBezTo>
                  <a:lnTo>
                    <a:pt x="100359" y="19332"/>
                  </a:lnTo>
                  <a:cubicBezTo>
                    <a:pt x="100481" y="19332"/>
                    <a:pt x="100603" y="19210"/>
                    <a:pt x="100644" y="19088"/>
                  </a:cubicBezTo>
                  <a:cubicBezTo>
                    <a:pt x="100725" y="18965"/>
                    <a:pt x="100685" y="18843"/>
                    <a:pt x="100563" y="18721"/>
                  </a:cubicBezTo>
                  <a:cubicBezTo>
                    <a:pt x="98975" y="17134"/>
                    <a:pt x="94784" y="13431"/>
                    <a:pt x="89412" y="12169"/>
                  </a:cubicBezTo>
                  <a:cubicBezTo>
                    <a:pt x="86034" y="11355"/>
                    <a:pt x="76999" y="10093"/>
                    <a:pt x="68819" y="9076"/>
                  </a:cubicBezTo>
                  <a:cubicBezTo>
                    <a:pt x="61526" y="8137"/>
                    <a:pt x="54907" y="7391"/>
                    <a:pt x="53504" y="7234"/>
                  </a:cubicBezTo>
                  <a:lnTo>
                    <a:pt x="53504" y="7234"/>
                  </a:lnTo>
                  <a:lnTo>
                    <a:pt x="52092" y="1547"/>
                  </a:lnTo>
                  <a:cubicBezTo>
                    <a:pt x="52052" y="1425"/>
                    <a:pt x="51970" y="1303"/>
                    <a:pt x="51848" y="1303"/>
                  </a:cubicBezTo>
                  <a:cubicBezTo>
                    <a:pt x="51848" y="1303"/>
                    <a:pt x="50831" y="977"/>
                    <a:pt x="49651" y="652"/>
                  </a:cubicBezTo>
                  <a:cubicBezTo>
                    <a:pt x="49081" y="489"/>
                    <a:pt x="48470" y="326"/>
                    <a:pt x="47941" y="204"/>
                  </a:cubicBezTo>
                  <a:cubicBezTo>
                    <a:pt x="47412" y="82"/>
                    <a:pt x="46965" y="1"/>
                    <a:pt x="46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1"/>
            <p:cNvSpPr/>
            <p:nvPr/>
          </p:nvSpPr>
          <p:spPr>
            <a:xfrm>
              <a:off x="1598100" y="2881400"/>
              <a:ext cx="1406100" cy="2341600"/>
            </a:xfrm>
            <a:custGeom>
              <a:rect b="b" l="l" r="r" t="t"/>
              <a:pathLst>
                <a:path extrusionOk="0" h="93664" w="56244">
                  <a:moveTo>
                    <a:pt x="27796" y="0"/>
                  </a:moveTo>
                  <a:cubicBezTo>
                    <a:pt x="27796" y="0"/>
                    <a:pt x="27593" y="122"/>
                    <a:pt x="27308" y="326"/>
                  </a:cubicBezTo>
                  <a:cubicBezTo>
                    <a:pt x="25436" y="1588"/>
                    <a:pt x="18639" y="6308"/>
                    <a:pt x="13471" y="10378"/>
                  </a:cubicBezTo>
                  <a:cubicBezTo>
                    <a:pt x="7448" y="15099"/>
                    <a:pt x="7041" y="23890"/>
                    <a:pt x="6796" y="30686"/>
                  </a:cubicBezTo>
                  <a:cubicBezTo>
                    <a:pt x="6512" y="37523"/>
                    <a:pt x="2116" y="80011"/>
                    <a:pt x="1058" y="85261"/>
                  </a:cubicBezTo>
                  <a:cubicBezTo>
                    <a:pt x="0" y="90511"/>
                    <a:pt x="9401" y="91854"/>
                    <a:pt x="18477" y="93156"/>
                  </a:cubicBezTo>
                  <a:cubicBezTo>
                    <a:pt x="20817" y="93504"/>
                    <a:pt x="23335" y="93664"/>
                    <a:pt x="25880" y="93664"/>
                  </a:cubicBezTo>
                  <a:cubicBezTo>
                    <a:pt x="33159" y="93664"/>
                    <a:pt x="40657" y="92359"/>
                    <a:pt x="44848" y="90430"/>
                  </a:cubicBezTo>
                  <a:cubicBezTo>
                    <a:pt x="50505" y="87784"/>
                    <a:pt x="51807" y="87906"/>
                    <a:pt x="51807" y="85058"/>
                  </a:cubicBezTo>
                  <a:cubicBezTo>
                    <a:pt x="51807" y="82168"/>
                    <a:pt x="51930" y="75575"/>
                    <a:pt x="51930" y="75046"/>
                  </a:cubicBezTo>
                  <a:cubicBezTo>
                    <a:pt x="51930" y="74558"/>
                    <a:pt x="55999" y="42366"/>
                    <a:pt x="55755" y="32924"/>
                  </a:cubicBezTo>
                  <a:cubicBezTo>
                    <a:pt x="55470" y="23483"/>
                    <a:pt x="56243" y="18355"/>
                    <a:pt x="54046" y="13634"/>
                  </a:cubicBezTo>
                  <a:cubicBezTo>
                    <a:pt x="51807" y="8913"/>
                    <a:pt x="46151" y="5250"/>
                    <a:pt x="38662" y="2768"/>
                  </a:cubicBezTo>
                  <a:cubicBezTo>
                    <a:pt x="31174" y="245"/>
                    <a:pt x="27796" y="0"/>
                    <a:pt x="277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1"/>
            <p:cNvSpPr/>
            <p:nvPr/>
          </p:nvSpPr>
          <p:spPr>
            <a:xfrm>
              <a:off x="1631675" y="2921075"/>
              <a:ext cx="1264675" cy="2293325"/>
            </a:xfrm>
            <a:custGeom>
              <a:rect b="b" l="l" r="r" t="t"/>
              <a:pathLst>
                <a:path extrusionOk="0" h="91733" w="50587">
                  <a:moveTo>
                    <a:pt x="24744" y="1"/>
                  </a:moveTo>
                  <a:cubicBezTo>
                    <a:pt x="21976" y="1913"/>
                    <a:pt x="16604" y="5698"/>
                    <a:pt x="12331" y="9035"/>
                  </a:cubicBezTo>
                  <a:cubicBezTo>
                    <a:pt x="9401" y="11355"/>
                    <a:pt x="7814" y="14652"/>
                    <a:pt x="6959" y="18233"/>
                  </a:cubicBezTo>
                  <a:cubicBezTo>
                    <a:pt x="6064" y="21855"/>
                    <a:pt x="5901" y="25721"/>
                    <a:pt x="5779" y="29140"/>
                  </a:cubicBezTo>
                  <a:cubicBezTo>
                    <a:pt x="5698" y="31704"/>
                    <a:pt x="5006" y="39273"/>
                    <a:pt x="4110" y="48023"/>
                  </a:cubicBezTo>
                  <a:cubicBezTo>
                    <a:pt x="3256" y="56773"/>
                    <a:pt x="2198" y="66703"/>
                    <a:pt x="1343" y="73947"/>
                  </a:cubicBezTo>
                  <a:cubicBezTo>
                    <a:pt x="814" y="78790"/>
                    <a:pt x="326" y="82412"/>
                    <a:pt x="41" y="83755"/>
                  </a:cubicBezTo>
                  <a:cubicBezTo>
                    <a:pt x="0" y="84000"/>
                    <a:pt x="0" y="84244"/>
                    <a:pt x="0" y="84447"/>
                  </a:cubicBezTo>
                  <a:cubicBezTo>
                    <a:pt x="0" y="85505"/>
                    <a:pt x="448" y="86319"/>
                    <a:pt x="1384" y="87093"/>
                  </a:cubicBezTo>
                  <a:cubicBezTo>
                    <a:pt x="2279" y="87825"/>
                    <a:pt x="3622" y="88436"/>
                    <a:pt x="5250" y="88965"/>
                  </a:cubicBezTo>
                  <a:cubicBezTo>
                    <a:pt x="8506" y="89982"/>
                    <a:pt x="12860" y="90633"/>
                    <a:pt x="17174" y="91244"/>
                  </a:cubicBezTo>
                  <a:cubicBezTo>
                    <a:pt x="19494" y="91569"/>
                    <a:pt x="21976" y="91732"/>
                    <a:pt x="24459" y="91732"/>
                  </a:cubicBezTo>
                  <a:lnTo>
                    <a:pt x="24744" y="91732"/>
                  </a:lnTo>
                  <a:lnTo>
                    <a:pt x="50587" y="70529"/>
                  </a:lnTo>
                  <a:cubicBezTo>
                    <a:pt x="50587" y="70529"/>
                    <a:pt x="50587" y="70529"/>
                    <a:pt x="50587" y="70488"/>
                  </a:cubicBezTo>
                  <a:cubicBezTo>
                    <a:pt x="47738" y="64913"/>
                    <a:pt x="44848" y="59174"/>
                    <a:pt x="42569" y="54616"/>
                  </a:cubicBezTo>
                  <a:cubicBezTo>
                    <a:pt x="42569" y="54779"/>
                    <a:pt x="42447" y="54901"/>
                    <a:pt x="42284" y="54901"/>
                  </a:cubicBezTo>
                  <a:cubicBezTo>
                    <a:pt x="40941" y="55186"/>
                    <a:pt x="39558" y="55267"/>
                    <a:pt x="38255" y="55267"/>
                  </a:cubicBezTo>
                  <a:cubicBezTo>
                    <a:pt x="33494" y="55267"/>
                    <a:pt x="29465" y="53924"/>
                    <a:pt x="29465" y="53884"/>
                  </a:cubicBezTo>
                  <a:cubicBezTo>
                    <a:pt x="29302" y="53843"/>
                    <a:pt x="29180" y="53640"/>
                    <a:pt x="29261" y="53477"/>
                  </a:cubicBezTo>
                  <a:cubicBezTo>
                    <a:pt x="29302" y="53314"/>
                    <a:pt x="29424" y="53233"/>
                    <a:pt x="29587" y="53233"/>
                  </a:cubicBezTo>
                  <a:cubicBezTo>
                    <a:pt x="29587" y="53233"/>
                    <a:pt x="29628" y="53233"/>
                    <a:pt x="29668" y="53273"/>
                  </a:cubicBezTo>
                  <a:cubicBezTo>
                    <a:pt x="29668" y="53273"/>
                    <a:pt x="29750" y="53273"/>
                    <a:pt x="29872" y="53314"/>
                  </a:cubicBezTo>
                  <a:cubicBezTo>
                    <a:pt x="29953" y="53355"/>
                    <a:pt x="30157" y="53395"/>
                    <a:pt x="30360" y="53477"/>
                  </a:cubicBezTo>
                  <a:cubicBezTo>
                    <a:pt x="30808" y="53599"/>
                    <a:pt x="31418" y="53762"/>
                    <a:pt x="32232" y="53924"/>
                  </a:cubicBezTo>
                  <a:cubicBezTo>
                    <a:pt x="33779" y="54291"/>
                    <a:pt x="35936" y="54616"/>
                    <a:pt x="38255" y="54616"/>
                  </a:cubicBezTo>
                  <a:cubicBezTo>
                    <a:pt x="39517" y="54616"/>
                    <a:pt x="40860" y="54494"/>
                    <a:pt x="42162" y="54250"/>
                  </a:cubicBezTo>
                  <a:lnTo>
                    <a:pt x="42244" y="54250"/>
                  </a:lnTo>
                  <a:cubicBezTo>
                    <a:pt x="42284" y="54250"/>
                    <a:pt x="42366" y="54250"/>
                    <a:pt x="42406" y="54291"/>
                  </a:cubicBezTo>
                  <a:cubicBezTo>
                    <a:pt x="42162" y="53843"/>
                    <a:pt x="41959" y="53355"/>
                    <a:pt x="41715" y="52907"/>
                  </a:cubicBezTo>
                  <a:lnTo>
                    <a:pt x="41633" y="52907"/>
                  </a:lnTo>
                  <a:cubicBezTo>
                    <a:pt x="41552" y="52907"/>
                    <a:pt x="41470" y="52907"/>
                    <a:pt x="41430" y="52866"/>
                  </a:cubicBezTo>
                  <a:cubicBezTo>
                    <a:pt x="35366" y="48186"/>
                    <a:pt x="34104" y="45337"/>
                    <a:pt x="34064" y="45297"/>
                  </a:cubicBezTo>
                  <a:cubicBezTo>
                    <a:pt x="34023" y="45093"/>
                    <a:pt x="34104" y="44890"/>
                    <a:pt x="34267" y="44849"/>
                  </a:cubicBezTo>
                  <a:cubicBezTo>
                    <a:pt x="34308" y="44808"/>
                    <a:pt x="34348" y="44808"/>
                    <a:pt x="34389" y="44808"/>
                  </a:cubicBezTo>
                  <a:cubicBezTo>
                    <a:pt x="34511" y="44808"/>
                    <a:pt x="34633" y="44890"/>
                    <a:pt x="34715" y="45012"/>
                  </a:cubicBezTo>
                  <a:lnTo>
                    <a:pt x="34715" y="45052"/>
                  </a:lnTo>
                  <a:lnTo>
                    <a:pt x="34755" y="45134"/>
                  </a:lnTo>
                  <a:cubicBezTo>
                    <a:pt x="34796" y="45215"/>
                    <a:pt x="34877" y="45337"/>
                    <a:pt x="34959" y="45459"/>
                  </a:cubicBezTo>
                  <a:cubicBezTo>
                    <a:pt x="35162" y="45785"/>
                    <a:pt x="35488" y="46273"/>
                    <a:pt x="36017" y="46924"/>
                  </a:cubicBezTo>
                  <a:cubicBezTo>
                    <a:pt x="36953" y="48064"/>
                    <a:pt x="38540" y="49733"/>
                    <a:pt x="41145" y="51767"/>
                  </a:cubicBezTo>
                  <a:cubicBezTo>
                    <a:pt x="39313" y="48064"/>
                    <a:pt x="38093" y="45581"/>
                    <a:pt x="37970" y="45256"/>
                  </a:cubicBezTo>
                  <a:cubicBezTo>
                    <a:pt x="37686" y="44320"/>
                    <a:pt x="36872" y="41145"/>
                    <a:pt x="36872" y="37930"/>
                  </a:cubicBezTo>
                  <a:cubicBezTo>
                    <a:pt x="36872" y="36709"/>
                    <a:pt x="36994" y="35489"/>
                    <a:pt x="37319" y="34349"/>
                  </a:cubicBezTo>
                  <a:cubicBezTo>
                    <a:pt x="38499" y="30442"/>
                    <a:pt x="42203" y="25436"/>
                    <a:pt x="42203" y="25436"/>
                  </a:cubicBezTo>
                  <a:lnTo>
                    <a:pt x="47494" y="15832"/>
                  </a:lnTo>
                  <a:cubicBezTo>
                    <a:pt x="44685" y="11233"/>
                    <a:pt x="39029" y="4844"/>
                    <a:pt x="39029" y="4844"/>
                  </a:cubicBezTo>
                  <a:cubicBezTo>
                    <a:pt x="39029" y="4844"/>
                    <a:pt x="39558" y="4681"/>
                    <a:pt x="39720" y="4314"/>
                  </a:cubicBezTo>
                  <a:cubicBezTo>
                    <a:pt x="34877" y="2483"/>
                    <a:pt x="26901" y="489"/>
                    <a:pt x="24744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1"/>
            <p:cNvSpPr/>
            <p:nvPr/>
          </p:nvSpPr>
          <p:spPr>
            <a:xfrm>
              <a:off x="2061025" y="3553925"/>
              <a:ext cx="189250" cy="494225"/>
            </a:xfrm>
            <a:custGeom>
              <a:rect b="b" l="l" r="r" t="t"/>
              <a:pathLst>
                <a:path extrusionOk="0" h="19769" w="7570">
                  <a:moveTo>
                    <a:pt x="326" y="0"/>
                  </a:moveTo>
                  <a:cubicBezTo>
                    <a:pt x="122" y="41"/>
                    <a:pt x="0" y="204"/>
                    <a:pt x="0" y="367"/>
                  </a:cubicBezTo>
                  <a:cubicBezTo>
                    <a:pt x="0" y="407"/>
                    <a:pt x="1221" y="12087"/>
                    <a:pt x="6919" y="19616"/>
                  </a:cubicBezTo>
                  <a:cubicBezTo>
                    <a:pt x="6968" y="19715"/>
                    <a:pt x="7077" y="19769"/>
                    <a:pt x="7182" y="19769"/>
                  </a:cubicBezTo>
                  <a:cubicBezTo>
                    <a:pt x="7251" y="19769"/>
                    <a:pt x="7318" y="19746"/>
                    <a:pt x="7366" y="19698"/>
                  </a:cubicBezTo>
                  <a:cubicBezTo>
                    <a:pt x="7529" y="19576"/>
                    <a:pt x="7570" y="19372"/>
                    <a:pt x="7448" y="19209"/>
                  </a:cubicBezTo>
                  <a:cubicBezTo>
                    <a:pt x="4680" y="15587"/>
                    <a:pt x="2971" y="10826"/>
                    <a:pt x="1994" y="7000"/>
                  </a:cubicBezTo>
                  <a:cubicBezTo>
                    <a:pt x="1465" y="5087"/>
                    <a:pt x="1140" y="3419"/>
                    <a:pt x="936" y="2239"/>
                  </a:cubicBezTo>
                  <a:cubicBezTo>
                    <a:pt x="855" y="1628"/>
                    <a:pt x="773" y="1140"/>
                    <a:pt x="733" y="814"/>
                  </a:cubicBezTo>
                  <a:cubicBezTo>
                    <a:pt x="692" y="489"/>
                    <a:pt x="692" y="326"/>
                    <a:pt x="692" y="326"/>
                  </a:cubicBezTo>
                  <a:cubicBezTo>
                    <a:pt x="651" y="122"/>
                    <a:pt x="489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1"/>
            <p:cNvSpPr/>
            <p:nvPr/>
          </p:nvSpPr>
          <p:spPr>
            <a:xfrm>
              <a:off x="2482225" y="4041475"/>
              <a:ext cx="199450" cy="202600"/>
            </a:xfrm>
            <a:custGeom>
              <a:rect b="b" l="l" r="r" t="t"/>
              <a:pathLst>
                <a:path extrusionOk="0" h="8104" w="7978">
                  <a:moveTo>
                    <a:pt x="381" y="1"/>
                  </a:moveTo>
                  <a:cubicBezTo>
                    <a:pt x="335" y="1"/>
                    <a:pt x="289" y="11"/>
                    <a:pt x="245" y="33"/>
                  </a:cubicBezTo>
                  <a:cubicBezTo>
                    <a:pt x="82" y="74"/>
                    <a:pt x="1" y="277"/>
                    <a:pt x="42" y="481"/>
                  </a:cubicBezTo>
                  <a:cubicBezTo>
                    <a:pt x="82" y="521"/>
                    <a:pt x="1344" y="3370"/>
                    <a:pt x="7408" y="8050"/>
                  </a:cubicBezTo>
                  <a:cubicBezTo>
                    <a:pt x="7458" y="8084"/>
                    <a:pt x="7530" y="8104"/>
                    <a:pt x="7602" y="8104"/>
                  </a:cubicBezTo>
                  <a:cubicBezTo>
                    <a:pt x="7704" y="8104"/>
                    <a:pt x="7808" y="8064"/>
                    <a:pt x="7855" y="7969"/>
                  </a:cubicBezTo>
                  <a:cubicBezTo>
                    <a:pt x="7977" y="7806"/>
                    <a:pt x="7937" y="7603"/>
                    <a:pt x="7815" y="7481"/>
                  </a:cubicBezTo>
                  <a:cubicBezTo>
                    <a:pt x="4803" y="5201"/>
                    <a:pt x="3012" y="3370"/>
                    <a:pt x="1995" y="2108"/>
                  </a:cubicBezTo>
                  <a:cubicBezTo>
                    <a:pt x="1466" y="1457"/>
                    <a:pt x="1140" y="969"/>
                    <a:pt x="937" y="643"/>
                  </a:cubicBezTo>
                  <a:cubicBezTo>
                    <a:pt x="855" y="521"/>
                    <a:pt x="774" y="399"/>
                    <a:pt x="733" y="318"/>
                  </a:cubicBezTo>
                  <a:lnTo>
                    <a:pt x="693" y="236"/>
                  </a:lnTo>
                  <a:lnTo>
                    <a:pt x="693" y="196"/>
                  </a:lnTo>
                  <a:cubicBezTo>
                    <a:pt x="633" y="77"/>
                    <a:pt x="508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1"/>
            <p:cNvSpPr/>
            <p:nvPr/>
          </p:nvSpPr>
          <p:spPr>
            <a:xfrm>
              <a:off x="2361150" y="4252250"/>
              <a:ext cx="335775" cy="50525"/>
            </a:xfrm>
            <a:custGeom>
              <a:rect b="b" l="l" r="r" t="t"/>
              <a:pathLst>
                <a:path extrusionOk="0" h="2021" w="13431">
                  <a:moveTo>
                    <a:pt x="378" y="0"/>
                  </a:moveTo>
                  <a:cubicBezTo>
                    <a:pt x="245" y="0"/>
                    <a:pt x="114" y="103"/>
                    <a:pt x="82" y="230"/>
                  </a:cubicBezTo>
                  <a:cubicBezTo>
                    <a:pt x="1" y="393"/>
                    <a:pt x="123" y="596"/>
                    <a:pt x="286" y="637"/>
                  </a:cubicBezTo>
                  <a:cubicBezTo>
                    <a:pt x="286" y="677"/>
                    <a:pt x="4315" y="2020"/>
                    <a:pt x="9076" y="2020"/>
                  </a:cubicBezTo>
                  <a:cubicBezTo>
                    <a:pt x="10379" y="2020"/>
                    <a:pt x="11762" y="1939"/>
                    <a:pt x="13105" y="1654"/>
                  </a:cubicBezTo>
                  <a:cubicBezTo>
                    <a:pt x="13309" y="1654"/>
                    <a:pt x="13431" y="1451"/>
                    <a:pt x="13390" y="1288"/>
                  </a:cubicBezTo>
                  <a:cubicBezTo>
                    <a:pt x="13355" y="1111"/>
                    <a:pt x="13227" y="995"/>
                    <a:pt x="13060" y="995"/>
                  </a:cubicBezTo>
                  <a:cubicBezTo>
                    <a:pt x="13035" y="995"/>
                    <a:pt x="13010" y="998"/>
                    <a:pt x="12983" y="1003"/>
                  </a:cubicBezTo>
                  <a:cubicBezTo>
                    <a:pt x="11681" y="1247"/>
                    <a:pt x="10338" y="1369"/>
                    <a:pt x="9076" y="1369"/>
                  </a:cubicBezTo>
                  <a:cubicBezTo>
                    <a:pt x="6757" y="1369"/>
                    <a:pt x="4600" y="1044"/>
                    <a:pt x="3053" y="677"/>
                  </a:cubicBezTo>
                  <a:cubicBezTo>
                    <a:pt x="2239" y="515"/>
                    <a:pt x="1629" y="352"/>
                    <a:pt x="1181" y="230"/>
                  </a:cubicBezTo>
                  <a:cubicBezTo>
                    <a:pt x="978" y="148"/>
                    <a:pt x="774" y="108"/>
                    <a:pt x="693" y="67"/>
                  </a:cubicBezTo>
                  <a:cubicBezTo>
                    <a:pt x="571" y="26"/>
                    <a:pt x="489" y="26"/>
                    <a:pt x="489" y="26"/>
                  </a:cubicBezTo>
                  <a:cubicBezTo>
                    <a:pt x="454" y="8"/>
                    <a:pt x="416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1"/>
            <p:cNvSpPr/>
            <p:nvPr/>
          </p:nvSpPr>
          <p:spPr>
            <a:xfrm>
              <a:off x="2311300" y="4874800"/>
              <a:ext cx="481275" cy="353625"/>
            </a:xfrm>
            <a:custGeom>
              <a:rect b="b" l="l" r="r" t="t"/>
              <a:pathLst>
                <a:path extrusionOk="0" h="14145" w="19251">
                  <a:moveTo>
                    <a:pt x="18884" y="1"/>
                  </a:moveTo>
                  <a:cubicBezTo>
                    <a:pt x="18777" y="1"/>
                    <a:pt x="18673" y="54"/>
                    <a:pt x="18599" y="153"/>
                  </a:cubicBezTo>
                  <a:cubicBezTo>
                    <a:pt x="16035" y="3409"/>
                    <a:pt x="11437" y="6746"/>
                    <a:pt x="7489" y="9269"/>
                  </a:cubicBezTo>
                  <a:cubicBezTo>
                    <a:pt x="5495" y="10531"/>
                    <a:pt x="3663" y="11589"/>
                    <a:pt x="2361" y="12322"/>
                  </a:cubicBezTo>
                  <a:cubicBezTo>
                    <a:pt x="1710" y="12728"/>
                    <a:pt x="1181" y="13013"/>
                    <a:pt x="815" y="13217"/>
                  </a:cubicBezTo>
                  <a:cubicBezTo>
                    <a:pt x="408" y="13380"/>
                    <a:pt x="204" y="13502"/>
                    <a:pt x="204" y="13502"/>
                  </a:cubicBezTo>
                  <a:cubicBezTo>
                    <a:pt x="41" y="13583"/>
                    <a:pt x="1" y="13787"/>
                    <a:pt x="82" y="13949"/>
                  </a:cubicBezTo>
                  <a:cubicBezTo>
                    <a:pt x="142" y="14069"/>
                    <a:pt x="267" y="14144"/>
                    <a:pt x="393" y="14144"/>
                  </a:cubicBezTo>
                  <a:cubicBezTo>
                    <a:pt x="440" y="14144"/>
                    <a:pt x="486" y="14134"/>
                    <a:pt x="530" y="14112"/>
                  </a:cubicBezTo>
                  <a:cubicBezTo>
                    <a:pt x="530" y="14112"/>
                    <a:pt x="3867" y="12403"/>
                    <a:pt x="7855" y="9839"/>
                  </a:cubicBezTo>
                  <a:cubicBezTo>
                    <a:pt x="11844" y="7316"/>
                    <a:pt x="16442" y="3938"/>
                    <a:pt x="19128" y="560"/>
                  </a:cubicBezTo>
                  <a:cubicBezTo>
                    <a:pt x="19250" y="397"/>
                    <a:pt x="19210" y="194"/>
                    <a:pt x="19088" y="72"/>
                  </a:cubicBezTo>
                  <a:cubicBezTo>
                    <a:pt x="19023" y="23"/>
                    <a:pt x="18953" y="1"/>
                    <a:pt x="18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1"/>
            <p:cNvSpPr/>
            <p:nvPr/>
          </p:nvSpPr>
          <p:spPr>
            <a:xfrm>
              <a:off x="1614375" y="2872825"/>
              <a:ext cx="1385750" cy="2358850"/>
            </a:xfrm>
            <a:custGeom>
              <a:rect b="b" l="l" r="r" t="t"/>
              <a:pathLst>
                <a:path extrusionOk="0" h="94354" w="55430">
                  <a:moveTo>
                    <a:pt x="27219" y="694"/>
                  </a:moveTo>
                  <a:cubicBezTo>
                    <a:pt x="27233" y="699"/>
                    <a:pt x="27249" y="704"/>
                    <a:pt x="27267" y="710"/>
                  </a:cubicBezTo>
                  <a:cubicBezTo>
                    <a:pt x="28000" y="791"/>
                    <a:pt x="31378" y="1239"/>
                    <a:pt x="37930" y="3396"/>
                  </a:cubicBezTo>
                  <a:cubicBezTo>
                    <a:pt x="45337" y="5878"/>
                    <a:pt x="50912" y="9541"/>
                    <a:pt x="53069" y="14140"/>
                  </a:cubicBezTo>
                  <a:cubicBezTo>
                    <a:pt x="54575" y="17355"/>
                    <a:pt x="54697" y="20773"/>
                    <a:pt x="54697" y="25779"/>
                  </a:cubicBezTo>
                  <a:cubicBezTo>
                    <a:pt x="54697" y="26430"/>
                    <a:pt x="54697" y="27081"/>
                    <a:pt x="54697" y="27773"/>
                  </a:cubicBezTo>
                  <a:cubicBezTo>
                    <a:pt x="54697" y="29442"/>
                    <a:pt x="54697" y="31273"/>
                    <a:pt x="54738" y="33267"/>
                  </a:cubicBezTo>
                  <a:cubicBezTo>
                    <a:pt x="54738" y="33593"/>
                    <a:pt x="54738" y="33878"/>
                    <a:pt x="54738" y="34244"/>
                  </a:cubicBezTo>
                  <a:cubicBezTo>
                    <a:pt x="54778" y="39413"/>
                    <a:pt x="53802" y="49587"/>
                    <a:pt x="52866" y="58500"/>
                  </a:cubicBezTo>
                  <a:cubicBezTo>
                    <a:pt x="52377" y="62976"/>
                    <a:pt x="51889" y="67128"/>
                    <a:pt x="51523" y="70180"/>
                  </a:cubicBezTo>
                  <a:cubicBezTo>
                    <a:pt x="51360" y="71726"/>
                    <a:pt x="51197" y="72988"/>
                    <a:pt x="51116" y="73883"/>
                  </a:cubicBezTo>
                  <a:cubicBezTo>
                    <a:pt x="51034" y="74331"/>
                    <a:pt x="50994" y="74697"/>
                    <a:pt x="50994" y="74941"/>
                  </a:cubicBezTo>
                  <a:cubicBezTo>
                    <a:pt x="50953" y="75063"/>
                    <a:pt x="50953" y="75145"/>
                    <a:pt x="50953" y="75226"/>
                  </a:cubicBezTo>
                  <a:cubicBezTo>
                    <a:pt x="50953" y="75308"/>
                    <a:pt x="50953" y="75348"/>
                    <a:pt x="50953" y="75389"/>
                  </a:cubicBezTo>
                  <a:cubicBezTo>
                    <a:pt x="50953" y="75918"/>
                    <a:pt x="50790" y="82470"/>
                    <a:pt x="50790" y="85401"/>
                  </a:cubicBezTo>
                  <a:cubicBezTo>
                    <a:pt x="50790" y="86092"/>
                    <a:pt x="50709" y="86540"/>
                    <a:pt x="50546" y="86906"/>
                  </a:cubicBezTo>
                  <a:cubicBezTo>
                    <a:pt x="50424" y="87191"/>
                    <a:pt x="50220" y="87435"/>
                    <a:pt x="49936" y="87639"/>
                  </a:cubicBezTo>
                  <a:cubicBezTo>
                    <a:pt x="49040" y="88371"/>
                    <a:pt x="47250" y="88982"/>
                    <a:pt x="44034" y="90447"/>
                  </a:cubicBezTo>
                  <a:cubicBezTo>
                    <a:pt x="39924" y="92360"/>
                    <a:pt x="32436" y="93662"/>
                    <a:pt x="25151" y="93662"/>
                  </a:cubicBezTo>
                  <a:cubicBezTo>
                    <a:pt x="22668" y="93662"/>
                    <a:pt x="20186" y="93499"/>
                    <a:pt x="17866" y="93174"/>
                  </a:cubicBezTo>
                  <a:cubicBezTo>
                    <a:pt x="13552" y="92563"/>
                    <a:pt x="9198" y="91912"/>
                    <a:pt x="5942" y="90895"/>
                  </a:cubicBezTo>
                  <a:cubicBezTo>
                    <a:pt x="4314" y="90366"/>
                    <a:pt x="2971" y="89755"/>
                    <a:pt x="2076" y="89023"/>
                  </a:cubicBezTo>
                  <a:cubicBezTo>
                    <a:pt x="1140" y="88249"/>
                    <a:pt x="692" y="87435"/>
                    <a:pt x="692" y="86377"/>
                  </a:cubicBezTo>
                  <a:cubicBezTo>
                    <a:pt x="692" y="86174"/>
                    <a:pt x="692" y="85930"/>
                    <a:pt x="733" y="85685"/>
                  </a:cubicBezTo>
                  <a:cubicBezTo>
                    <a:pt x="1018" y="84342"/>
                    <a:pt x="1506" y="80720"/>
                    <a:pt x="2035" y="75877"/>
                  </a:cubicBezTo>
                  <a:cubicBezTo>
                    <a:pt x="2890" y="68633"/>
                    <a:pt x="3948" y="58703"/>
                    <a:pt x="4802" y="49953"/>
                  </a:cubicBezTo>
                  <a:cubicBezTo>
                    <a:pt x="5698" y="41203"/>
                    <a:pt x="6390" y="33634"/>
                    <a:pt x="6471" y="31070"/>
                  </a:cubicBezTo>
                  <a:cubicBezTo>
                    <a:pt x="6593" y="27651"/>
                    <a:pt x="6756" y="23785"/>
                    <a:pt x="7651" y="20163"/>
                  </a:cubicBezTo>
                  <a:cubicBezTo>
                    <a:pt x="8506" y="16582"/>
                    <a:pt x="10093" y="13285"/>
                    <a:pt x="13023" y="10965"/>
                  </a:cubicBezTo>
                  <a:cubicBezTo>
                    <a:pt x="18192" y="6936"/>
                    <a:pt x="24988" y="2215"/>
                    <a:pt x="26860" y="954"/>
                  </a:cubicBezTo>
                  <a:cubicBezTo>
                    <a:pt x="27021" y="839"/>
                    <a:pt x="27143" y="750"/>
                    <a:pt x="27219" y="694"/>
                  </a:cubicBezTo>
                  <a:close/>
                  <a:moveTo>
                    <a:pt x="27075" y="1"/>
                  </a:moveTo>
                  <a:cubicBezTo>
                    <a:pt x="27020" y="1"/>
                    <a:pt x="26970" y="30"/>
                    <a:pt x="26942" y="59"/>
                  </a:cubicBezTo>
                  <a:cubicBezTo>
                    <a:pt x="26942" y="59"/>
                    <a:pt x="26779" y="181"/>
                    <a:pt x="26453" y="384"/>
                  </a:cubicBezTo>
                  <a:cubicBezTo>
                    <a:pt x="24622" y="1646"/>
                    <a:pt x="17785" y="6367"/>
                    <a:pt x="12616" y="10436"/>
                  </a:cubicBezTo>
                  <a:cubicBezTo>
                    <a:pt x="9523" y="12878"/>
                    <a:pt x="7895" y="16337"/>
                    <a:pt x="7000" y="20000"/>
                  </a:cubicBezTo>
                  <a:cubicBezTo>
                    <a:pt x="6105" y="23704"/>
                    <a:pt x="5942" y="27611"/>
                    <a:pt x="5779" y="31029"/>
                  </a:cubicBezTo>
                  <a:cubicBezTo>
                    <a:pt x="5657" y="34407"/>
                    <a:pt x="4477" y="46779"/>
                    <a:pt x="3215" y="58866"/>
                  </a:cubicBezTo>
                  <a:cubicBezTo>
                    <a:pt x="2605" y="64930"/>
                    <a:pt x="1954" y="70953"/>
                    <a:pt x="1384" y="75796"/>
                  </a:cubicBezTo>
                  <a:cubicBezTo>
                    <a:pt x="814" y="80598"/>
                    <a:pt x="326" y="84261"/>
                    <a:pt x="82" y="85563"/>
                  </a:cubicBezTo>
                  <a:cubicBezTo>
                    <a:pt x="41" y="85848"/>
                    <a:pt x="0" y="86133"/>
                    <a:pt x="0" y="86377"/>
                  </a:cubicBezTo>
                  <a:cubicBezTo>
                    <a:pt x="0" y="87680"/>
                    <a:pt x="611" y="88697"/>
                    <a:pt x="1628" y="89552"/>
                  </a:cubicBezTo>
                  <a:cubicBezTo>
                    <a:pt x="3175" y="90773"/>
                    <a:pt x="5576" y="91587"/>
                    <a:pt x="8425" y="92278"/>
                  </a:cubicBezTo>
                  <a:cubicBezTo>
                    <a:pt x="11273" y="92930"/>
                    <a:pt x="14529" y="93377"/>
                    <a:pt x="17744" y="93866"/>
                  </a:cubicBezTo>
                  <a:cubicBezTo>
                    <a:pt x="20105" y="94191"/>
                    <a:pt x="22628" y="94354"/>
                    <a:pt x="25151" y="94354"/>
                  </a:cubicBezTo>
                  <a:cubicBezTo>
                    <a:pt x="32517" y="94354"/>
                    <a:pt x="40046" y="93052"/>
                    <a:pt x="44319" y="91058"/>
                  </a:cubicBezTo>
                  <a:cubicBezTo>
                    <a:pt x="47127" y="89755"/>
                    <a:pt x="48877" y="89145"/>
                    <a:pt x="49976" y="88453"/>
                  </a:cubicBezTo>
                  <a:cubicBezTo>
                    <a:pt x="50505" y="88127"/>
                    <a:pt x="50912" y="87720"/>
                    <a:pt x="51156" y="87232"/>
                  </a:cubicBezTo>
                  <a:cubicBezTo>
                    <a:pt x="51401" y="86703"/>
                    <a:pt x="51482" y="86133"/>
                    <a:pt x="51482" y="85401"/>
                  </a:cubicBezTo>
                  <a:cubicBezTo>
                    <a:pt x="51482" y="82568"/>
                    <a:pt x="51599" y="76216"/>
                    <a:pt x="51604" y="75430"/>
                  </a:cubicBezTo>
                  <a:lnTo>
                    <a:pt x="51604" y="75430"/>
                  </a:lnTo>
                  <a:lnTo>
                    <a:pt x="51604" y="75430"/>
                  </a:lnTo>
                  <a:cubicBezTo>
                    <a:pt x="51604" y="75389"/>
                    <a:pt x="51645" y="75226"/>
                    <a:pt x="51645" y="74982"/>
                  </a:cubicBezTo>
                  <a:cubicBezTo>
                    <a:pt x="51889" y="72988"/>
                    <a:pt x="52825" y="65255"/>
                    <a:pt x="53720" y="56790"/>
                  </a:cubicBezTo>
                  <a:cubicBezTo>
                    <a:pt x="54616" y="48325"/>
                    <a:pt x="55430" y="39169"/>
                    <a:pt x="55430" y="34244"/>
                  </a:cubicBezTo>
                  <a:cubicBezTo>
                    <a:pt x="55430" y="33878"/>
                    <a:pt x="55430" y="33552"/>
                    <a:pt x="55430" y="33267"/>
                  </a:cubicBezTo>
                  <a:cubicBezTo>
                    <a:pt x="55348" y="31273"/>
                    <a:pt x="55348" y="29442"/>
                    <a:pt x="55348" y="27773"/>
                  </a:cubicBezTo>
                  <a:cubicBezTo>
                    <a:pt x="55348" y="27081"/>
                    <a:pt x="55348" y="26430"/>
                    <a:pt x="55348" y="25779"/>
                  </a:cubicBezTo>
                  <a:cubicBezTo>
                    <a:pt x="55348" y="20773"/>
                    <a:pt x="55267" y="17233"/>
                    <a:pt x="53680" y="13855"/>
                  </a:cubicBezTo>
                  <a:cubicBezTo>
                    <a:pt x="51360" y="8971"/>
                    <a:pt x="45662" y="5268"/>
                    <a:pt x="38133" y="2785"/>
                  </a:cubicBezTo>
                  <a:cubicBezTo>
                    <a:pt x="30645" y="262"/>
                    <a:pt x="27186" y="18"/>
                    <a:pt x="27145" y="18"/>
                  </a:cubicBezTo>
                  <a:cubicBezTo>
                    <a:pt x="27121" y="6"/>
                    <a:pt x="27097" y="1"/>
                    <a:pt x="27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1"/>
            <p:cNvSpPr/>
            <p:nvPr/>
          </p:nvSpPr>
          <p:spPr>
            <a:xfrm>
              <a:off x="2237025" y="2767550"/>
              <a:ext cx="724450" cy="471000"/>
            </a:xfrm>
            <a:custGeom>
              <a:rect b="b" l="l" r="r" t="t"/>
              <a:pathLst>
                <a:path extrusionOk="0" h="18840" w="28978">
                  <a:moveTo>
                    <a:pt x="4563" y="0"/>
                  </a:moveTo>
                  <a:cubicBezTo>
                    <a:pt x="3887" y="0"/>
                    <a:pt x="3541" y="78"/>
                    <a:pt x="3541" y="78"/>
                  </a:cubicBezTo>
                  <a:lnTo>
                    <a:pt x="1" y="5979"/>
                  </a:lnTo>
                  <a:cubicBezTo>
                    <a:pt x="1" y="5979"/>
                    <a:pt x="10623" y="8502"/>
                    <a:pt x="16117" y="10700"/>
                  </a:cubicBezTo>
                  <a:cubicBezTo>
                    <a:pt x="21652" y="12938"/>
                    <a:pt x="28977" y="18839"/>
                    <a:pt x="28977" y="18839"/>
                  </a:cubicBezTo>
                  <a:cubicBezTo>
                    <a:pt x="28977" y="18839"/>
                    <a:pt x="27797" y="12165"/>
                    <a:pt x="26780" y="10455"/>
                  </a:cubicBezTo>
                  <a:cubicBezTo>
                    <a:pt x="25721" y="8746"/>
                    <a:pt x="14815" y="2967"/>
                    <a:pt x="10379" y="1258"/>
                  </a:cubicBezTo>
                  <a:cubicBezTo>
                    <a:pt x="7614" y="202"/>
                    <a:pt x="5656" y="0"/>
                    <a:pt x="4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1"/>
            <p:cNvSpPr/>
            <p:nvPr/>
          </p:nvSpPr>
          <p:spPr>
            <a:xfrm>
              <a:off x="2237025" y="2767450"/>
              <a:ext cx="532150" cy="315425"/>
            </a:xfrm>
            <a:custGeom>
              <a:rect b="b" l="l" r="r" t="t"/>
              <a:pathLst>
                <a:path extrusionOk="0" h="12617" w="21286">
                  <a:moveTo>
                    <a:pt x="4559" y="0"/>
                  </a:moveTo>
                  <a:cubicBezTo>
                    <a:pt x="3867" y="0"/>
                    <a:pt x="3541" y="82"/>
                    <a:pt x="3541" y="82"/>
                  </a:cubicBezTo>
                  <a:lnTo>
                    <a:pt x="1" y="5983"/>
                  </a:lnTo>
                  <a:cubicBezTo>
                    <a:pt x="1" y="5983"/>
                    <a:pt x="204" y="6023"/>
                    <a:pt x="530" y="6146"/>
                  </a:cubicBezTo>
                  <a:cubicBezTo>
                    <a:pt x="2768" y="6675"/>
                    <a:pt x="11355" y="8791"/>
                    <a:pt x="16117" y="10704"/>
                  </a:cubicBezTo>
                  <a:cubicBezTo>
                    <a:pt x="16158" y="10704"/>
                    <a:pt x="16158" y="10744"/>
                    <a:pt x="16158" y="10744"/>
                  </a:cubicBezTo>
                  <a:cubicBezTo>
                    <a:pt x="17256" y="11192"/>
                    <a:pt x="18477" y="11802"/>
                    <a:pt x="19658" y="12454"/>
                  </a:cubicBezTo>
                  <a:cubicBezTo>
                    <a:pt x="19739" y="12494"/>
                    <a:pt x="19820" y="12576"/>
                    <a:pt x="19902" y="12616"/>
                  </a:cubicBezTo>
                  <a:cubicBezTo>
                    <a:pt x="20471" y="12372"/>
                    <a:pt x="20838" y="12006"/>
                    <a:pt x="20919" y="11518"/>
                  </a:cubicBezTo>
                  <a:cubicBezTo>
                    <a:pt x="21285" y="8384"/>
                    <a:pt x="15995" y="3948"/>
                    <a:pt x="15710" y="3704"/>
                  </a:cubicBezTo>
                  <a:cubicBezTo>
                    <a:pt x="14570" y="3134"/>
                    <a:pt x="13512" y="2605"/>
                    <a:pt x="12536" y="2198"/>
                  </a:cubicBezTo>
                  <a:cubicBezTo>
                    <a:pt x="11722" y="1832"/>
                    <a:pt x="10989" y="1506"/>
                    <a:pt x="10379" y="1262"/>
                  </a:cubicBezTo>
                  <a:cubicBezTo>
                    <a:pt x="7611" y="204"/>
                    <a:pt x="5658" y="0"/>
                    <a:pt x="4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1"/>
            <p:cNvSpPr/>
            <p:nvPr/>
          </p:nvSpPr>
          <p:spPr>
            <a:xfrm>
              <a:off x="2227875" y="2759300"/>
              <a:ext cx="742750" cy="488050"/>
            </a:xfrm>
            <a:custGeom>
              <a:rect b="b" l="l" r="r" t="t"/>
              <a:pathLst>
                <a:path extrusionOk="0" h="19522" w="29710">
                  <a:moveTo>
                    <a:pt x="4925" y="693"/>
                  </a:moveTo>
                  <a:cubicBezTo>
                    <a:pt x="5983" y="693"/>
                    <a:pt x="7896" y="855"/>
                    <a:pt x="10622" y="1913"/>
                  </a:cubicBezTo>
                  <a:cubicBezTo>
                    <a:pt x="12820" y="2768"/>
                    <a:pt x="16646" y="4640"/>
                    <a:pt x="20064" y="6472"/>
                  </a:cubicBezTo>
                  <a:cubicBezTo>
                    <a:pt x="21733" y="7408"/>
                    <a:pt x="23361" y="8344"/>
                    <a:pt x="24582" y="9158"/>
                  </a:cubicBezTo>
                  <a:cubicBezTo>
                    <a:pt x="25192" y="9565"/>
                    <a:pt x="25721" y="9931"/>
                    <a:pt x="26087" y="10216"/>
                  </a:cubicBezTo>
                  <a:cubicBezTo>
                    <a:pt x="26494" y="10541"/>
                    <a:pt x="26739" y="10826"/>
                    <a:pt x="26861" y="10948"/>
                  </a:cubicBezTo>
                  <a:cubicBezTo>
                    <a:pt x="27064" y="11315"/>
                    <a:pt x="27349" y="12047"/>
                    <a:pt x="27593" y="12902"/>
                  </a:cubicBezTo>
                  <a:cubicBezTo>
                    <a:pt x="28000" y="14204"/>
                    <a:pt x="28326" y="15791"/>
                    <a:pt x="28611" y="17053"/>
                  </a:cubicBezTo>
                  <a:cubicBezTo>
                    <a:pt x="28708" y="17541"/>
                    <a:pt x="28806" y="18003"/>
                    <a:pt x="28862" y="18356"/>
                  </a:cubicBezTo>
                  <a:lnTo>
                    <a:pt x="28862" y="18356"/>
                  </a:lnTo>
                  <a:cubicBezTo>
                    <a:pt x="28092" y="17761"/>
                    <a:pt x="26769" y="16763"/>
                    <a:pt x="25192" y="15669"/>
                  </a:cubicBezTo>
                  <a:cubicBezTo>
                    <a:pt x="22669" y="13919"/>
                    <a:pt x="19413" y="11884"/>
                    <a:pt x="16646" y="10745"/>
                  </a:cubicBezTo>
                  <a:cubicBezTo>
                    <a:pt x="11757" y="8747"/>
                    <a:pt x="2989" y="6592"/>
                    <a:pt x="903" y="6091"/>
                  </a:cubicBezTo>
                  <a:lnTo>
                    <a:pt x="903" y="6091"/>
                  </a:lnTo>
                  <a:lnTo>
                    <a:pt x="4101" y="725"/>
                  </a:lnTo>
                  <a:lnTo>
                    <a:pt x="4101" y="725"/>
                  </a:lnTo>
                  <a:cubicBezTo>
                    <a:pt x="4246" y="713"/>
                    <a:pt x="4525" y="693"/>
                    <a:pt x="4925" y="693"/>
                  </a:cubicBezTo>
                  <a:close/>
                  <a:moveTo>
                    <a:pt x="4925" y="1"/>
                  </a:moveTo>
                  <a:cubicBezTo>
                    <a:pt x="4233" y="1"/>
                    <a:pt x="3867" y="82"/>
                    <a:pt x="3826" y="82"/>
                  </a:cubicBezTo>
                  <a:cubicBezTo>
                    <a:pt x="3745" y="123"/>
                    <a:pt x="3663" y="164"/>
                    <a:pt x="3623" y="245"/>
                  </a:cubicBezTo>
                  <a:lnTo>
                    <a:pt x="82" y="6146"/>
                  </a:lnTo>
                  <a:cubicBezTo>
                    <a:pt x="1" y="6227"/>
                    <a:pt x="1" y="6349"/>
                    <a:pt x="41" y="6472"/>
                  </a:cubicBezTo>
                  <a:cubicBezTo>
                    <a:pt x="82" y="6553"/>
                    <a:pt x="163" y="6634"/>
                    <a:pt x="285" y="6634"/>
                  </a:cubicBezTo>
                  <a:cubicBezTo>
                    <a:pt x="285" y="6634"/>
                    <a:pt x="937" y="6797"/>
                    <a:pt x="2035" y="7082"/>
                  </a:cubicBezTo>
                  <a:cubicBezTo>
                    <a:pt x="5250" y="7896"/>
                    <a:pt x="12291" y="9687"/>
                    <a:pt x="16361" y="11355"/>
                  </a:cubicBezTo>
                  <a:cubicBezTo>
                    <a:pt x="19087" y="12454"/>
                    <a:pt x="22303" y="14489"/>
                    <a:pt x="24826" y="16239"/>
                  </a:cubicBezTo>
                  <a:cubicBezTo>
                    <a:pt x="26047" y="17094"/>
                    <a:pt x="27146" y="17907"/>
                    <a:pt x="27919" y="18477"/>
                  </a:cubicBezTo>
                  <a:cubicBezTo>
                    <a:pt x="28326" y="18803"/>
                    <a:pt x="28611" y="19047"/>
                    <a:pt x="28814" y="19210"/>
                  </a:cubicBezTo>
                  <a:cubicBezTo>
                    <a:pt x="29018" y="19373"/>
                    <a:pt x="29140" y="19454"/>
                    <a:pt x="29140" y="19454"/>
                  </a:cubicBezTo>
                  <a:cubicBezTo>
                    <a:pt x="29211" y="19502"/>
                    <a:pt x="29297" y="19521"/>
                    <a:pt x="29380" y="19521"/>
                  </a:cubicBezTo>
                  <a:cubicBezTo>
                    <a:pt x="29439" y="19521"/>
                    <a:pt x="29496" y="19512"/>
                    <a:pt x="29547" y="19495"/>
                  </a:cubicBezTo>
                  <a:cubicBezTo>
                    <a:pt x="29669" y="19413"/>
                    <a:pt x="29709" y="19251"/>
                    <a:pt x="29709" y="19128"/>
                  </a:cubicBezTo>
                  <a:cubicBezTo>
                    <a:pt x="29709" y="19128"/>
                    <a:pt x="29384" y="17460"/>
                    <a:pt x="28977" y="15547"/>
                  </a:cubicBezTo>
                  <a:cubicBezTo>
                    <a:pt x="28773" y="14611"/>
                    <a:pt x="28529" y="13594"/>
                    <a:pt x="28244" y="12739"/>
                  </a:cubicBezTo>
                  <a:cubicBezTo>
                    <a:pt x="28000" y="11844"/>
                    <a:pt x="27715" y="11070"/>
                    <a:pt x="27430" y="10623"/>
                  </a:cubicBezTo>
                  <a:cubicBezTo>
                    <a:pt x="27227" y="10338"/>
                    <a:pt x="26942" y="10053"/>
                    <a:pt x="26535" y="9687"/>
                  </a:cubicBezTo>
                  <a:cubicBezTo>
                    <a:pt x="25070" y="8547"/>
                    <a:pt x="22140" y="6838"/>
                    <a:pt x="19087" y="5210"/>
                  </a:cubicBezTo>
                  <a:cubicBezTo>
                    <a:pt x="15995" y="3582"/>
                    <a:pt x="12820" y="2036"/>
                    <a:pt x="10867" y="1262"/>
                  </a:cubicBezTo>
                  <a:cubicBezTo>
                    <a:pt x="8059" y="204"/>
                    <a:pt x="6064" y="1"/>
                    <a:pt x="49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1"/>
            <p:cNvSpPr/>
            <p:nvPr/>
          </p:nvSpPr>
          <p:spPr>
            <a:xfrm>
              <a:off x="3860850" y="4333950"/>
              <a:ext cx="672550" cy="470425"/>
            </a:xfrm>
            <a:custGeom>
              <a:rect b="b" l="l" r="r" t="t"/>
              <a:pathLst>
                <a:path extrusionOk="0" h="18817" w="26902">
                  <a:moveTo>
                    <a:pt x="18263" y="0"/>
                  </a:moveTo>
                  <a:cubicBezTo>
                    <a:pt x="18210" y="0"/>
                    <a:pt x="18159" y="5"/>
                    <a:pt x="18111" y="14"/>
                  </a:cubicBezTo>
                  <a:cubicBezTo>
                    <a:pt x="16808" y="299"/>
                    <a:pt x="12616" y="2781"/>
                    <a:pt x="12616" y="2781"/>
                  </a:cubicBezTo>
                  <a:cubicBezTo>
                    <a:pt x="12616" y="2781"/>
                    <a:pt x="11680" y="2781"/>
                    <a:pt x="10500" y="2537"/>
                  </a:cubicBezTo>
                  <a:cubicBezTo>
                    <a:pt x="10355" y="2502"/>
                    <a:pt x="10212" y="2484"/>
                    <a:pt x="10069" y="2484"/>
                  </a:cubicBezTo>
                  <a:cubicBezTo>
                    <a:pt x="9052" y="2484"/>
                    <a:pt x="8072" y="3421"/>
                    <a:pt x="6715" y="5956"/>
                  </a:cubicBezTo>
                  <a:cubicBezTo>
                    <a:pt x="5128" y="8845"/>
                    <a:pt x="1710" y="11694"/>
                    <a:pt x="1710" y="11694"/>
                  </a:cubicBezTo>
                  <a:lnTo>
                    <a:pt x="0" y="13403"/>
                  </a:lnTo>
                  <a:lnTo>
                    <a:pt x="774" y="14055"/>
                  </a:lnTo>
                  <a:lnTo>
                    <a:pt x="4721" y="18816"/>
                  </a:lnTo>
                  <a:lnTo>
                    <a:pt x="5372" y="18124"/>
                  </a:lnTo>
                  <a:cubicBezTo>
                    <a:pt x="5372" y="18124"/>
                    <a:pt x="8913" y="18124"/>
                    <a:pt x="11273" y="17351"/>
                  </a:cubicBezTo>
                  <a:cubicBezTo>
                    <a:pt x="13634" y="16578"/>
                    <a:pt x="15099" y="14746"/>
                    <a:pt x="15628" y="14746"/>
                  </a:cubicBezTo>
                  <a:cubicBezTo>
                    <a:pt x="16157" y="14746"/>
                    <a:pt x="19047" y="16171"/>
                    <a:pt x="20349" y="17107"/>
                  </a:cubicBezTo>
                  <a:cubicBezTo>
                    <a:pt x="21167" y="17669"/>
                    <a:pt x="21792" y="17991"/>
                    <a:pt x="22396" y="17991"/>
                  </a:cubicBezTo>
                  <a:cubicBezTo>
                    <a:pt x="22754" y="17991"/>
                    <a:pt x="23104" y="17878"/>
                    <a:pt x="23483" y="17636"/>
                  </a:cubicBezTo>
                  <a:cubicBezTo>
                    <a:pt x="24541" y="16944"/>
                    <a:pt x="22058" y="16171"/>
                    <a:pt x="21407" y="15642"/>
                  </a:cubicBezTo>
                  <a:cubicBezTo>
                    <a:pt x="20756" y="15113"/>
                    <a:pt x="18640" y="12874"/>
                    <a:pt x="18640" y="12874"/>
                  </a:cubicBezTo>
                  <a:lnTo>
                    <a:pt x="22180" y="12223"/>
                  </a:lnTo>
                  <a:cubicBezTo>
                    <a:pt x="22180" y="12223"/>
                    <a:pt x="24012" y="13403"/>
                    <a:pt x="24826" y="13566"/>
                  </a:cubicBezTo>
                  <a:cubicBezTo>
                    <a:pt x="25015" y="13596"/>
                    <a:pt x="25158" y="13611"/>
                    <a:pt x="25276" y="13611"/>
                  </a:cubicBezTo>
                  <a:cubicBezTo>
                    <a:pt x="25638" y="13611"/>
                    <a:pt x="25758" y="13466"/>
                    <a:pt x="26250" y="13159"/>
                  </a:cubicBezTo>
                  <a:cubicBezTo>
                    <a:pt x="26901" y="12752"/>
                    <a:pt x="23483" y="9741"/>
                    <a:pt x="22587" y="9334"/>
                  </a:cubicBezTo>
                  <a:cubicBezTo>
                    <a:pt x="21651" y="8967"/>
                    <a:pt x="18233" y="8967"/>
                    <a:pt x="18233" y="8967"/>
                  </a:cubicBezTo>
                  <a:cubicBezTo>
                    <a:pt x="18233" y="8967"/>
                    <a:pt x="21122" y="7136"/>
                    <a:pt x="21773" y="6851"/>
                  </a:cubicBezTo>
                  <a:cubicBezTo>
                    <a:pt x="21856" y="6822"/>
                    <a:pt x="21946" y="6809"/>
                    <a:pt x="22041" y="6809"/>
                  </a:cubicBezTo>
                  <a:cubicBezTo>
                    <a:pt x="22738" y="6809"/>
                    <a:pt x="23704" y="7502"/>
                    <a:pt x="24134" y="7502"/>
                  </a:cubicBezTo>
                  <a:cubicBezTo>
                    <a:pt x="24405" y="7502"/>
                    <a:pt x="24751" y="7609"/>
                    <a:pt x="25096" y="7609"/>
                  </a:cubicBezTo>
                  <a:cubicBezTo>
                    <a:pt x="25423" y="7609"/>
                    <a:pt x="25748" y="7513"/>
                    <a:pt x="26006" y="7136"/>
                  </a:cubicBezTo>
                  <a:cubicBezTo>
                    <a:pt x="26535" y="6322"/>
                    <a:pt x="22058" y="2904"/>
                    <a:pt x="22058" y="2904"/>
                  </a:cubicBezTo>
                  <a:cubicBezTo>
                    <a:pt x="22058" y="2904"/>
                    <a:pt x="19608" y="0"/>
                    <a:pt x="18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1"/>
            <p:cNvSpPr/>
            <p:nvPr/>
          </p:nvSpPr>
          <p:spPr>
            <a:xfrm>
              <a:off x="3852700" y="4326150"/>
              <a:ext cx="674575" cy="486350"/>
            </a:xfrm>
            <a:custGeom>
              <a:rect b="b" l="l" r="r" t="t"/>
              <a:pathLst>
                <a:path extrusionOk="0" h="19454" w="26983">
                  <a:moveTo>
                    <a:pt x="26332" y="13227"/>
                  </a:moveTo>
                  <a:lnTo>
                    <a:pt x="26337" y="13230"/>
                  </a:lnTo>
                  <a:lnTo>
                    <a:pt x="26337" y="13230"/>
                  </a:lnTo>
                  <a:cubicBezTo>
                    <a:pt x="26337" y="13230"/>
                    <a:pt x="26337" y="13230"/>
                    <a:pt x="26337" y="13230"/>
                  </a:cubicBezTo>
                  <a:lnTo>
                    <a:pt x="26337" y="13230"/>
                  </a:lnTo>
                  <a:lnTo>
                    <a:pt x="26332" y="13227"/>
                  </a:lnTo>
                  <a:close/>
                  <a:moveTo>
                    <a:pt x="18599" y="652"/>
                  </a:moveTo>
                  <a:cubicBezTo>
                    <a:pt x="18803" y="652"/>
                    <a:pt x="19210" y="814"/>
                    <a:pt x="19576" y="1059"/>
                  </a:cubicBezTo>
                  <a:cubicBezTo>
                    <a:pt x="20187" y="1466"/>
                    <a:pt x="20797" y="2035"/>
                    <a:pt x="21285" y="2564"/>
                  </a:cubicBezTo>
                  <a:cubicBezTo>
                    <a:pt x="21530" y="2809"/>
                    <a:pt x="21733" y="3012"/>
                    <a:pt x="21896" y="3175"/>
                  </a:cubicBezTo>
                  <a:cubicBezTo>
                    <a:pt x="21977" y="3256"/>
                    <a:pt x="22018" y="3338"/>
                    <a:pt x="22059" y="3378"/>
                  </a:cubicBezTo>
                  <a:lnTo>
                    <a:pt x="22099" y="3460"/>
                  </a:lnTo>
                  <a:lnTo>
                    <a:pt x="22181" y="3500"/>
                  </a:lnTo>
                  <a:cubicBezTo>
                    <a:pt x="22181" y="3500"/>
                    <a:pt x="22425" y="3704"/>
                    <a:pt x="22791" y="3989"/>
                  </a:cubicBezTo>
                  <a:cubicBezTo>
                    <a:pt x="23361" y="4436"/>
                    <a:pt x="24175" y="5128"/>
                    <a:pt x="24867" y="5779"/>
                  </a:cubicBezTo>
                  <a:cubicBezTo>
                    <a:pt x="25192" y="6146"/>
                    <a:pt x="25518" y="6471"/>
                    <a:pt x="25721" y="6756"/>
                  </a:cubicBezTo>
                  <a:cubicBezTo>
                    <a:pt x="25843" y="6878"/>
                    <a:pt x="25925" y="7000"/>
                    <a:pt x="25966" y="7082"/>
                  </a:cubicBezTo>
                  <a:cubicBezTo>
                    <a:pt x="26006" y="7204"/>
                    <a:pt x="26006" y="7285"/>
                    <a:pt x="26006" y="7285"/>
                  </a:cubicBezTo>
                  <a:lnTo>
                    <a:pt x="26016" y="7285"/>
                  </a:lnTo>
                  <a:cubicBezTo>
                    <a:pt x="25910" y="7421"/>
                    <a:pt x="25833" y="7492"/>
                    <a:pt x="25721" y="7529"/>
                  </a:cubicBezTo>
                  <a:cubicBezTo>
                    <a:pt x="25640" y="7570"/>
                    <a:pt x="25518" y="7570"/>
                    <a:pt x="25396" y="7570"/>
                  </a:cubicBezTo>
                  <a:cubicBezTo>
                    <a:pt x="25152" y="7570"/>
                    <a:pt x="24826" y="7489"/>
                    <a:pt x="24460" y="7489"/>
                  </a:cubicBezTo>
                  <a:cubicBezTo>
                    <a:pt x="24460" y="7489"/>
                    <a:pt x="24338" y="7448"/>
                    <a:pt x="24175" y="7407"/>
                  </a:cubicBezTo>
                  <a:cubicBezTo>
                    <a:pt x="23971" y="7326"/>
                    <a:pt x="23646" y="7163"/>
                    <a:pt x="23361" y="7041"/>
                  </a:cubicBezTo>
                  <a:cubicBezTo>
                    <a:pt x="23035" y="6919"/>
                    <a:pt x="22710" y="6797"/>
                    <a:pt x="22384" y="6797"/>
                  </a:cubicBezTo>
                  <a:cubicBezTo>
                    <a:pt x="22262" y="6797"/>
                    <a:pt x="22140" y="6797"/>
                    <a:pt x="21977" y="6838"/>
                  </a:cubicBezTo>
                  <a:cubicBezTo>
                    <a:pt x="21774" y="6919"/>
                    <a:pt x="21489" y="7082"/>
                    <a:pt x="21123" y="7326"/>
                  </a:cubicBezTo>
                  <a:cubicBezTo>
                    <a:pt x="20024" y="7936"/>
                    <a:pt x="18396" y="8995"/>
                    <a:pt x="18396" y="8995"/>
                  </a:cubicBezTo>
                  <a:cubicBezTo>
                    <a:pt x="18274" y="9076"/>
                    <a:pt x="18192" y="9239"/>
                    <a:pt x="18233" y="9361"/>
                  </a:cubicBezTo>
                  <a:cubicBezTo>
                    <a:pt x="18274" y="9524"/>
                    <a:pt x="18437" y="9605"/>
                    <a:pt x="18559" y="9605"/>
                  </a:cubicBezTo>
                  <a:lnTo>
                    <a:pt x="19128" y="9605"/>
                  </a:lnTo>
                  <a:cubicBezTo>
                    <a:pt x="19617" y="9605"/>
                    <a:pt x="20390" y="9646"/>
                    <a:pt x="21123" y="9686"/>
                  </a:cubicBezTo>
                  <a:cubicBezTo>
                    <a:pt x="21448" y="9727"/>
                    <a:pt x="21814" y="9768"/>
                    <a:pt x="22099" y="9808"/>
                  </a:cubicBezTo>
                  <a:cubicBezTo>
                    <a:pt x="22425" y="9849"/>
                    <a:pt x="22669" y="9931"/>
                    <a:pt x="22791" y="9971"/>
                  </a:cubicBezTo>
                  <a:cubicBezTo>
                    <a:pt x="22913" y="10053"/>
                    <a:pt x="23280" y="10256"/>
                    <a:pt x="23646" y="10541"/>
                  </a:cubicBezTo>
                  <a:cubicBezTo>
                    <a:pt x="24216" y="10989"/>
                    <a:pt x="24907" y="11599"/>
                    <a:pt x="25436" y="12169"/>
                  </a:cubicBezTo>
                  <a:cubicBezTo>
                    <a:pt x="25721" y="12454"/>
                    <a:pt x="25966" y="12698"/>
                    <a:pt x="26128" y="12942"/>
                  </a:cubicBezTo>
                  <a:cubicBezTo>
                    <a:pt x="26210" y="13024"/>
                    <a:pt x="26250" y="13146"/>
                    <a:pt x="26291" y="13186"/>
                  </a:cubicBezTo>
                  <a:lnTo>
                    <a:pt x="26311" y="13245"/>
                  </a:lnTo>
                  <a:lnTo>
                    <a:pt x="26311" y="13245"/>
                  </a:lnTo>
                  <a:cubicBezTo>
                    <a:pt x="26097" y="13370"/>
                    <a:pt x="25990" y="13441"/>
                    <a:pt x="25884" y="13512"/>
                  </a:cubicBezTo>
                  <a:cubicBezTo>
                    <a:pt x="25762" y="13553"/>
                    <a:pt x="25721" y="13553"/>
                    <a:pt x="25599" y="13553"/>
                  </a:cubicBezTo>
                  <a:cubicBezTo>
                    <a:pt x="25518" y="13553"/>
                    <a:pt x="25396" y="13553"/>
                    <a:pt x="25192" y="13512"/>
                  </a:cubicBezTo>
                  <a:cubicBezTo>
                    <a:pt x="25070" y="13512"/>
                    <a:pt x="24785" y="13431"/>
                    <a:pt x="24541" y="13308"/>
                  </a:cubicBezTo>
                  <a:cubicBezTo>
                    <a:pt x="24134" y="13105"/>
                    <a:pt x="23646" y="12861"/>
                    <a:pt x="23320" y="12657"/>
                  </a:cubicBezTo>
                  <a:cubicBezTo>
                    <a:pt x="23117" y="12535"/>
                    <a:pt x="22954" y="12454"/>
                    <a:pt x="22873" y="12372"/>
                  </a:cubicBezTo>
                  <a:cubicBezTo>
                    <a:pt x="22750" y="12291"/>
                    <a:pt x="22710" y="12250"/>
                    <a:pt x="22710" y="12250"/>
                  </a:cubicBezTo>
                  <a:cubicBezTo>
                    <a:pt x="22628" y="12210"/>
                    <a:pt x="22547" y="12210"/>
                    <a:pt x="22466" y="12210"/>
                  </a:cubicBezTo>
                  <a:lnTo>
                    <a:pt x="18925" y="12861"/>
                  </a:lnTo>
                  <a:cubicBezTo>
                    <a:pt x="18803" y="12901"/>
                    <a:pt x="18681" y="12983"/>
                    <a:pt x="18640" y="13105"/>
                  </a:cubicBezTo>
                  <a:cubicBezTo>
                    <a:pt x="18599" y="13227"/>
                    <a:pt x="18640" y="13349"/>
                    <a:pt x="18721" y="13431"/>
                  </a:cubicBezTo>
                  <a:cubicBezTo>
                    <a:pt x="18721" y="13431"/>
                    <a:pt x="19251" y="14000"/>
                    <a:pt x="19861" y="14611"/>
                  </a:cubicBezTo>
                  <a:cubicBezTo>
                    <a:pt x="20471" y="15262"/>
                    <a:pt x="21163" y="15954"/>
                    <a:pt x="21530" y="16239"/>
                  </a:cubicBezTo>
                  <a:cubicBezTo>
                    <a:pt x="21692" y="16361"/>
                    <a:pt x="21896" y="16483"/>
                    <a:pt x="22181" y="16605"/>
                  </a:cubicBezTo>
                  <a:cubicBezTo>
                    <a:pt x="22547" y="16808"/>
                    <a:pt x="22995" y="17012"/>
                    <a:pt x="23280" y="17215"/>
                  </a:cubicBezTo>
                  <a:cubicBezTo>
                    <a:pt x="23442" y="17337"/>
                    <a:pt x="23605" y="17419"/>
                    <a:pt x="23646" y="17500"/>
                  </a:cubicBezTo>
                  <a:lnTo>
                    <a:pt x="23722" y="17576"/>
                  </a:lnTo>
                  <a:lnTo>
                    <a:pt x="23722" y="17576"/>
                  </a:lnTo>
                  <a:cubicBezTo>
                    <a:pt x="23714" y="17588"/>
                    <a:pt x="23694" y="17598"/>
                    <a:pt x="23646" y="17622"/>
                  </a:cubicBezTo>
                  <a:cubicBezTo>
                    <a:pt x="23280" y="17867"/>
                    <a:pt x="22995" y="17948"/>
                    <a:pt x="22710" y="17948"/>
                  </a:cubicBezTo>
                  <a:cubicBezTo>
                    <a:pt x="22466" y="17948"/>
                    <a:pt x="22221" y="17907"/>
                    <a:pt x="21896" y="17744"/>
                  </a:cubicBezTo>
                  <a:cubicBezTo>
                    <a:pt x="21611" y="17622"/>
                    <a:pt x="21285" y="17419"/>
                    <a:pt x="20878" y="17134"/>
                  </a:cubicBezTo>
                  <a:cubicBezTo>
                    <a:pt x="20187" y="16646"/>
                    <a:pt x="19128" y="16076"/>
                    <a:pt x="18152" y="15587"/>
                  </a:cubicBezTo>
                  <a:cubicBezTo>
                    <a:pt x="17704" y="15343"/>
                    <a:pt x="17216" y="15140"/>
                    <a:pt x="16849" y="14977"/>
                  </a:cubicBezTo>
                  <a:cubicBezTo>
                    <a:pt x="16646" y="14896"/>
                    <a:pt x="16483" y="14814"/>
                    <a:pt x="16361" y="14774"/>
                  </a:cubicBezTo>
                  <a:cubicBezTo>
                    <a:pt x="16198" y="14733"/>
                    <a:pt x="16076" y="14692"/>
                    <a:pt x="15954" y="14692"/>
                  </a:cubicBezTo>
                  <a:cubicBezTo>
                    <a:pt x="15791" y="14692"/>
                    <a:pt x="15669" y="14774"/>
                    <a:pt x="15547" y="14814"/>
                  </a:cubicBezTo>
                  <a:cubicBezTo>
                    <a:pt x="15344" y="14936"/>
                    <a:pt x="15140" y="15099"/>
                    <a:pt x="14855" y="15303"/>
                  </a:cubicBezTo>
                  <a:cubicBezTo>
                    <a:pt x="14123" y="15913"/>
                    <a:pt x="12983" y="16849"/>
                    <a:pt x="11518" y="17337"/>
                  </a:cubicBezTo>
                  <a:cubicBezTo>
                    <a:pt x="10379" y="17744"/>
                    <a:pt x="8913" y="17907"/>
                    <a:pt x="7733" y="18029"/>
                  </a:cubicBezTo>
                  <a:cubicBezTo>
                    <a:pt x="7163" y="18070"/>
                    <a:pt x="6675" y="18111"/>
                    <a:pt x="6309" y="18111"/>
                  </a:cubicBezTo>
                  <a:lnTo>
                    <a:pt x="5698" y="18111"/>
                  </a:lnTo>
                  <a:cubicBezTo>
                    <a:pt x="5617" y="18111"/>
                    <a:pt x="5536" y="18151"/>
                    <a:pt x="5454" y="18233"/>
                  </a:cubicBezTo>
                  <a:lnTo>
                    <a:pt x="5088" y="18599"/>
                  </a:lnTo>
                  <a:lnTo>
                    <a:pt x="1384" y="14163"/>
                  </a:lnTo>
                  <a:lnTo>
                    <a:pt x="1344" y="14122"/>
                  </a:lnTo>
                  <a:lnTo>
                    <a:pt x="815" y="13715"/>
                  </a:lnTo>
                  <a:lnTo>
                    <a:pt x="2239" y="12291"/>
                  </a:lnTo>
                  <a:lnTo>
                    <a:pt x="2239" y="12291"/>
                  </a:lnTo>
                  <a:lnTo>
                    <a:pt x="2239" y="12291"/>
                  </a:lnTo>
                  <a:cubicBezTo>
                    <a:pt x="2280" y="12250"/>
                    <a:pt x="5698" y="9402"/>
                    <a:pt x="7326" y="6431"/>
                  </a:cubicBezTo>
                  <a:cubicBezTo>
                    <a:pt x="8018" y="5169"/>
                    <a:pt x="8588" y="4314"/>
                    <a:pt x="9117" y="3785"/>
                  </a:cubicBezTo>
                  <a:cubicBezTo>
                    <a:pt x="9605" y="3297"/>
                    <a:pt x="10012" y="3134"/>
                    <a:pt x="10419" y="3134"/>
                  </a:cubicBezTo>
                  <a:cubicBezTo>
                    <a:pt x="10541" y="3134"/>
                    <a:pt x="10623" y="3134"/>
                    <a:pt x="10745" y="3175"/>
                  </a:cubicBezTo>
                  <a:cubicBezTo>
                    <a:pt x="11966" y="3419"/>
                    <a:pt x="12902" y="3419"/>
                    <a:pt x="12942" y="3419"/>
                  </a:cubicBezTo>
                  <a:lnTo>
                    <a:pt x="13105" y="3378"/>
                  </a:lnTo>
                  <a:cubicBezTo>
                    <a:pt x="13105" y="3378"/>
                    <a:pt x="13349" y="3256"/>
                    <a:pt x="13756" y="3012"/>
                  </a:cubicBezTo>
                  <a:cubicBezTo>
                    <a:pt x="14408" y="2646"/>
                    <a:pt x="15344" y="2117"/>
                    <a:pt x="16280" y="1628"/>
                  </a:cubicBezTo>
                  <a:cubicBezTo>
                    <a:pt x="17175" y="1140"/>
                    <a:pt x="18111" y="733"/>
                    <a:pt x="18518" y="692"/>
                  </a:cubicBezTo>
                  <a:lnTo>
                    <a:pt x="18599" y="652"/>
                  </a:lnTo>
                  <a:close/>
                  <a:moveTo>
                    <a:pt x="18355" y="0"/>
                  </a:moveTo>
                  <a:cubicBezTo>
                    <a:pt x="17989" y="82"/>
                    <a:pt x="17460" y="285"/>
                    <a:pt x="16890" y="570"/>
                  </a:cubicBezTo>
                  <a:cubicBezTo>
                    <a:pt x="15315" y="1303"/>
                    <a:pt x="13246" y="2530"/>
                    <a:pt x="12818" y="2768"/>
                  </a:cubicBezTo>
                  <a:lnTo>
                    <a:pt x="12780" y="2768"/>
                  </a:lnTo>
                  <a:cubicBezTo>
                    <a:pt x="12495" y="2727"/>
                    <a:pt x="11762" y="2686"/>
                    <a:pt x="10908" y="2524"/>
                  </a:cubicBezTo>
                  <a:cubicBezTo>
                    <a:pt x="10745" y="2483"/>
                    <a:pt x="10582" y="2442"/>
                    <a:pt x="10419" y="2442"/>
                  </a:cubicBezTo>
                  <a:cubicBezTo>
                    <a:pt x="9809" y="2442"/>
                    <a:pt x="9198" y="2727"/>
                    <a:pt x="8629" y="3338"/>
                  </a:cubicBezTo>
                  <a:cubicBezTo>
                    <a:pt x="8018" y="3907"/>
                    <a:pt x="7448" y="4803"/>
                    <a:pt x="6716" y="6105"/>
                  </a:cubicBezTo>
                  <a:cubicBezTo>
                    <a:pt x="5983" y="7489"/>
                    <a:pt x="4722" y="8913"/>
                    <a:pt x="3704" y="9971"/>
                  </a:cubicBezTo>
                  <a:cubicBezTo>
                    <a:pt x="3175" y="10500"/>
                    <a:pt x="2687" y="10948"/>
                    <a:pt x="2361" y="11274"/>
                  </a:cubicBezTo>
                  <a:cubicBezTo>
                    <a:pt x="2198" y="11436"/>
                    <a:pt x="2076" y="11558"/>
                    <a:pt x="1954" y="11640"/>
                  </a:cubicBezTo>
                  <a:cubicBezTo>
                    <a:pt x="1873" y="11721"/>
                    <a:pt x="1832" y="11762"/>
                    <a:pt x="1832" y="11762"/>
                  </a:cubicBezTo>
                  <a:lnTo>
                    <a:pt x="1791" y="11803"/>
                  </a:lnTo>
                  <a:lnTo>
                    <a:pt x="82" y="13471"/>
                  </a:lnTo>
                  <a:cubicBezTo>
                    <a:pt x="41" y="13553"/>
                    <a:pt x="1" y="13634"/>
                    <a:pt x="1" y="13756"/>
                  </a:cubicBezTo>
                  <a:cubicBezTo>
                    <a:pt x="1" y="13838"/>
                    <a:pt x="41" y="13919"/>
                    <a:pt x="123" y="14000"/>
                  </a:cubicBezTo>
                  <a:lnTo>
                    <a:pt x="896" y="14611"/>
                  </a:lnTo>
                  <a:lnTo>
                    <a:pt x="4803" y="19332"/>
                  </a:lnTo>
                  <a:cubicBezTo>
                    <a:pt x="4844" y="19413"/>
                    <a:pt x="4925" y="19454"/>
                    <a:pt x="5047" y="19454"/>
                  </a:cubicBezTo>
                  <a:cubicBezTo>
                    <a:pt x="5129" y="19454"/>
                    <a:pt x="5210" y="19413"/>
                    <a:pt x="5291" y="19332"/>
                  </a:cubicBezTo>
                  <a:lnTo>
                    <a:pt x="5822" y="18801"/>
                  </a:lnTo>
                  <a:lnTo>
                    <a:pt x="5822" y="18801"/>
                  </a:lnTo>
                  <a:cubicBezTo>
                    <a:pt x="6107" y="18797"/>
                    <a:pt x="6862" y="18776"/>
                    <a:pt x="7815" y="18680"/>
                  </a:cubicBezTo>
                  <a:cubicBezTo>
                    <a:pt x="8995" y="18599"/>
                    <a:pt x="10501" y="18396"/>
                    <a:pt x="11722" y="17989"/>
                  </a:cubicBezTo>
                  <a:cubicBezTo>
                    <a:pt x="12942" y="17582"/>
                    <a:pt x="13960" y="16890"/>
                    <a:pt x="14692" y="16320"/>
                  </a:cubicBezTo>
                  <a:cubicBezTo>
                    <a:pt x="15059" y="16035"/>
                    <a:pt x="15344" y="15791"/>
                    <a:pt x="15588" y="15628"/>
                  </a:cubicBezTo>
                  <a:cubicBezTo>
                    <a:pt x="15710" y="15506"/>
                    <a:pt x="15791" y="15465"/>
                    <a:pt x="15873" y="15425"/>
                  </a:cubicBezTo>
                  <a:lnTo>
                    <a:pt x="15954" y="15384"/>
                  </a:lnTo>
                  <a:cubicBezTo>
                    <a:pt x="16035" y="15384"/>
                    <a:pt x="16361" y="15506"/>
                    <a:pt x="16687" y="15628"/>
                  </a:cubicBezTo>
                  <a:cubicBezTo>
                    <a:pt x="17785" y="16076"/>
                    <a:pt x="19576" y="17053"/>
                    <a:pt x="20471" y="17663"/>
                  </a:cubicBezTo>
                  <a:cubicBezTo>
                    <a:pt x="20878" y="17989"/>
                    <a:pt x="21285" y="18192"/>
                    <a:pt x="21611" y="18355"/>
                  </a:cubicBezTo>
                  <a:cubicBezTo>
                    <a:pt x="21977" y="18518"/>
                    <a:pt x="22343" y="18640"/>
                    <a:pt x="22710" y="18640"/>
                  </a:cubicBezTo>
                  <a:cubicBezTo>
                    <a:pt x="23157" y="18640"/>
                    <a:pt x="23564" y="18477"/>
                    <a:pt x="24012" y="18233"/>
                  </a:cubicBezTo>
                  <a:cubicBezTo>
                    <a:pt x="24134" y="18151"/>
                    <a:pt x="24216" y="18070"/>
                    <a:pt x="24297" y="17948"/>
                  </a:cubicBezTo>
                  <a:cubicBezTo>
                    <a:pt x="24378" y="17867"/>
                    <a:pt x="24419" y="17704"/>
                    <a:pt x="24419" y="17582"/>
                  </a:cubicBezTo>
                  <a:cubicBezTo>
                    <a:pt x="24419" y="17419"/>
                    <a:pt x="24338" y="17297"/>
                    <a:pt x="24297" y="17175"/>
                  </a:cubicBezTo>
                  <a:cubicBezTo>
                    <a:pt x="24134" y="16971"/>
                    <a:pt x="23971" y="16849"/>
                    <a:pt x="23727" y="16686"/>
                  </a:cubicBezTo>
                  <a:cubicBezTo>
                    <a:pt x="23442" y="16483"/>
                    <a:pt x="23035" y="16320"/>
                    <a:pt x="22710" y="16157"/>
                  </a:cubicBezTo>
                  <a:cubicBezTo>
                    <a:pt x="22384" y="15954"/>
                    <a:pt x="22059" y="15791"/>
                    <a:pt x="21937" y="15710"/>
                  </a:cubicBezTo>
                  <a:cubicBezTo>
                    <a:pt x="21652" y="15465"/>
                    <a:pt x="20960" y="14774"/>
                    <a:pt x="20349" y="14163"/>
                  </a:cubicBezTo>
                  <a:cubicBezTo>
                    <a:pt x="20094" y="13891"/>
                    <a:pt x="19853" y="13640"/>
                    <a:pt x="19659" y="13440"/>
                  </a:cubicBezTo>
                  <a:lnTo>
                    <a:pt x="19659" y="13440"/>
                  </a:lnTo>
                  <a:lnTo>
                    <a:pt x="22486" y="12920"/>
                  </a:lnTo>
                  <a:lnTo>
                    <a:pt x="22486" y="12920"/>
                  </a:lnTo>
                  <a:cubicBezTo>
                    <a:pt x="22662" y="13041"/>
                    <a:pt x="22985" y="13256"/>
                    <a:pt x="23361" y="13471"/>
                  </a:cubicBezTo>
                  <a:cubicBezTo>
                    <a:pt x="23646" y="13593"/>
                    <a:pt x="23971" y="13756"/>
                    <a:pt x="24256" y="13919"/>
                  </a:cubicBezTo>
                  <a:cubicBezTo>
                    <a:pt x="24541" y="14041"/>
                    <a:pt x="24826" y="14163"/>
                    <a:pt x="25070" y="14204"/>
                  </a:cubicBezTo>
                  <a:cubicBezTo>
                    <a:pt x="25274" y="14244"/>
                    <a:pt x="25436" y="14244"/>
                    <a:pt x="25599" y="14244"/>
                  </a:cubicBezTo>
                  <a:cubicBezTo>
                    <a:pt x="25843" y="14244"/>
                    <a:pt x="26047" y="14204"/>
                    <a:pt x="26210" y="14082"/>
                  </a:cubicBezTo>
                  <a:cubicBezTo>
                    <a:pt x="26372" y="14000"/>
                    <a:pt x="26535" y="13919"/>
                    <a:pt x="26739" y="13756"/>
                  </a:cubicBezTo>
                  <a:cubicBezTo>
                    <a:pt x="26820" y="13715"/>
                    <a:pt x="26902" y="13634"/>
                    <a:pt x="26942" y="13553"/>
                  </a:cubicBezTo>
                  <a:cubicBezTo>
                    <a:pt x="26983" y="13471"/>
                    <a:pt x="26983" y="13390"/>
                    <a:pt x="26983" y="13308"/>
                  </a:cubicBezTo>
                  <a:cubicBezTo>
                    <a:pt x="26983" y="13105"/>
                    <a:pt x="26942" y="12942"/>
                    <a:pt x="26820" y="12779"/>
                  </a:cubicBezTo>
                  <a:cubicBezTo>
                    <a:pt x="26657" y="12494"/>
                    <a:pt x="26413" y="12169"/>
                    <a:pt x="26088" y="11843"/>
                  </a:cubicBezTo>
                  <a:cubicBezTo>
                    <a:pt x="25599" y="11314"/>
                    <a:pt x="24989" y="10785"/>
                    <a:pt x="24460" y="10338"/>
                  </a:cubicBezTo>
                  <a:cubicBezTo>
                    <a:pt x="24175" y="10093"/>
                    <a:pt x="23890" y="9890"/>
                    <a:pt x="23646" y="9727"/>
                  </a:cubicBezTo>
                  <a:cubicBezTo>
                    <a:pt x="23402" y="9564"/>
                    <a:pt x="23198" y="9442"/>
                    <a:pt x="23035" y="9361"/>
                  </a:cubicBezTo>
                  <a:cubicBezTo>
                    <a:pt x="22750" y="9239"/>
                    <a:pt x="22343" y="9157"/>
                    <a:pt x="21896" y="9117"/>
                  </a:cubicBezTo>
                  <a:cubicBezTo>
                    <a:pt x="21202" y="9015"/>
                    <a:pt x="20376" y="8964"/>
                    <a:pt x="19719" y="8938"/>
                  </a:cubicBezTo>
                  <a:lnTo>
                    <a:pt x="19719" y="8938"/>
                  </a:lnTo>
                  <a:cubicBezTo>
                    <a:pt x="19893" y="8826"/>
                    <a:pt x="20079" y="8707"/>
                    <a:pt x="20268" y="8588"/>
                  </a:cubicBezTo>
                  <a:cubicBezTo>
                    <a:pt x="20675" y="8343"/>
                    <a:pt x="21082" y="8099"/>
                    <a:pt x="21448" y="7896"/>
                  </a:cubicBezTo>
                  <a:cubicBezTo>
                    <a:pt x="21814" y="7692"/>
                    <a:pt x="22099" y="7529"/>
                    <a:pt x="22262" y="7489"/>
                  </a:cubicBezTo>
                  <a:cubicBezTo>
                    <a:pt x="22262" y="7489"/>
                    <a:pt x="22303" y="7448"/>
                    <a:pt x="22384" y="7448"/>
                  </a:cubicBezTo>
                  <a:cubicBezTo>
                    <a:pt x="22588" y="7448"/>
                    <a:pt x="22995" y="7611"/>
                    <a:pt x="23361" y="7774"/>
                  </a:cubicBezTo>
                  <a:cubicBezTo>
                    <a:pt x="23564" y="7855"/>
                    <a:pt x="23727" y="7977"/>
                    <a:pt x="23931" y="8018"/>
                  </a:cubicBezTo>
                  <a:cubicBezTo>
                    <a:pt x="24093" y="8099"/>
                    <a:pt x="24297" y="8140"/>
                    <a:pt x="24460" y="8181"/>
                  </a:cubicBezTo>
                  <a:cubicBezTo>
                    <a:pt x="24489" y="8175"/>
                    <a:pt x="24520" y="8172"/>
                    <a:pt x="24554" y="8172"/>
                  </a:cubicBezTo>
                  <a:cubicBezTo>
                    <a:pt x="24758" y="8172"/>
                    <a:pt x="25047" y="8262"/>
                    <a:pt x="25396" y="8262"/>
                  </a:cubicBezTo>
                  <a:cubicBezTo>
                    <a:pt x="25599" y="8262"/>
                    <a:pt x="25803" y="8221"/>
                    <a:pt x="26047" y="8140"/>
                  </a:cubicBezTo>
                  <a:cubicBezTo>
                    <a:pt x="26250" y="8018"/>
                    <a:pt x="26454" y="7855"/>
                    <a:pt x="26617" y="7611"/>
                  </a:cubicBezTo>
                  <a:cubicBezTo>
                    <a:pt x="26657" y="7529"/>
                    <a:pt x="26698" y="7407"/>
                    <a:pt x="26698" y="7285"/>
                  </a:cubicBezTo>
                  <a:cubicBezTo>
                    <a:pt x="26698" y="7041"/>
                    <a:pt x="26617" y="6838"/>
                    <a:pt x="26495" y="6634"/>
                  </a:cubicBezTo>
                  <a:cubicBezTo>
                    <a:pt x="26250" y="6268"/>
                    <a:pt x="25925" y="5902"/>
                    <a:pt x="25518" y="5495"/>
                  </a:cubicBezTo>
                  <a:cubicBezTo>
                    <a:pt x="24370" y="4347"/>
                    <a:pt x="22792" y="3128"/>
                    <a:pt x="22606" y="2985"/>
                  </a:cubicBezTo>
                  <a:lnTo>
                    <a:pt x="22606" y="2985"/>
                  </a:lnTo>
                  <a:cubicBezTo>
                    <a:pt x="22489" y="2847"/>
                    <a:pt x="21931" y="2197"/>
                    <a:pt x="21245" y="1547"/>
                  </a:cubicBezTo>
                  <a:cubicBezTo>
                    <a:pt x="20838" y="1140"/>
                    <a:pt x="20390" y="774"/>
                    <a:pt x="19942" y="489"/>
                  </a:cubicBezTo>
                  <a:cubicBezTo>
                    <a:pt x="19495" y="204"/>
                    <a:pt x="19047" y="0"/>
                    <a:pt x="18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1"/>
            <p:cNvSpPr/>
            <p:nvPr/>
          </p:nvSpPr>
          <p:spPr>
            <a:xfrm>
              <a:off x="4208800" y="4389225"/>
              <a:ext cx="212675" cy="101775"/>
            </a:xfrm>
            <a:custGeom>
              <a:rect b="b" l="l" r="r" t="t"/>
              <a:pathLst>
                <a:path extrusionOk="0" h="4071" w="8507">
                  <a:moveTo>
                    <a:pt x="6756" y="1"/>
                  </a:moveTo>
                  <a:cubicBezTo>
                    <a:pt x="6512" y="1"/>
                    <a:pt x="6268" y="41"/>
                    <a:pt x="6024" y="123"/>
                  </a:cubicBezTo>
                  <a:cubicBezTo>
                    <a:pt x="5617" y="367"/>
                    <a:pt x="4152" y="1181"/>
                    <a:pt x="2809" y="1954"/>
                  </a:cubicBezTo>
                  <a:cubicBezTo>
                    <a:pt x="1466" y="2727"/>
                    <a:pt x="204" y="3419"/>
                    <a:pt x="204" y="3419"/>
                  </a:cubicBezTo>
                  <a:cubicBezTo>
                    <a:pt x="41" y="3541"/>
                    <a:pt x="1" y="3745"/>
                    <a:pt x="82" y="3908"/>
                  </a:cubicBezTo>
                  <a:cubicBezTo>
                    <a:pt x="164" y="4016"/>
                    <a:pt x="281" y="4070"/>
                    <a:pt x="399" y="4070"/>
                  </a:cubicBezTo>
                  <a:cubicBezTo>
                    <a:pt x="457" y="4070"/>
                    <a:pt x="516" y="4057"/>
                    <a:pt x="571" y="4030"/>
                  </a:cubicBezTo>
                  <a:cubicBezTo>
                    <a:pt x="571" y="4030"/>
                    <a:pt x="855" y="3826"/>
                    <a:pt x="1344" y="3582"/>
                  </a:cubicBezTo>
                  <a:cubicBezTo>
                    <a:pt x="2076" y="3134"/>
                    <a:pt x="3175" y="2524"/>
                    <a:pt x="4152" y="1954"/>
                  </a:cubicBezTo>
                  <a:cubicBezTo>
                    <a:pt x="5169" y="1384"/>
                    <a:pt x="6024" y="896"/>
                    <a:pt x="6309" y="733"/>
                  </a:cubicBezTo>
                  <a:cubicBezTo>
                    <a:pt x="6431" y="693"/>
                    <a:pt x="6594" y="652"/>
                    <a:pt x="6756" y="652"/>
                  </a:cubicBezTo>
                  <a:cubicBezTo>
                    <a:pt x="7041" y="652"/>
                    <a:pt x="7326" y="733"/>
                    <a:pt x="7570" y="815"/>
                  </a:cubicBezTo>
                  <a:cubicBezTo>
                    <a:pt x="7693" y="855"/>
                    <a:pt x="7815" y="937"/>
                    <a:pt x="7855" y="937"/>
                  </a:cubicBezTo>
                  <a:lnTo>
                    <a:pt x="7937" y="977"/>
                  </a:lnTo>
                  <a:lnTo>
                    <a:pt x="7977" y="1018"/>
                  </a:lnTo>
                  <a:cubicBezTo>
                    <a:pt x="8021" y="1040"/>
                    <a:pt x="8068" y="1050"/>
                    <a:pt x="8114" y="1050"/>
                  </a:cubicBezTo>
                  <a:cubicBezTo>
                    <a:pt x="8240" y="1050"/>
                    <a:pt x="8365" y="974"/>
                    <a:pt x="8425" y="855"/>
                  </a:cubicBezTo>
                  <a:cubicBezTo>
                    <a:pt x="8506" y="693"/>
                    <a:pt x="8466" y="489"/>
                    <a:pt x="8303" y="408"/>
                  </a:cubicBezTo>
                  <a:cubicBezTo>
                    <a:pt x="8262" y="408"/>
                    <a:pt x="7570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1"/>
            <p:cNvSpPr/>
            <p:nvPr/>
          </p:nvSpPr>
          <p:spPr>
            <a:xfrm>
              <a:off x="4107075" y="4395325"/>
              <a:ext cx="78350" cy="56000"/>
            </a:xfrm>
            <a:custGeom>
              <a:rect b="b" l="l" r="r" t="t"/>
              <a:pathLst>
                <a:path extrusionOk="0" h="2240" w="3134">
                  <a:moveTo>
                    <a:pt x="2736" y="1"/>
                  </a:moveTo>
                  <a:cubicBezTo>
                    <a:pt x="2677" y="1"/>
                    <a:pt x="2618" y="14"/>
                    <a:pt x="2564" y="42"/>
                  </a:cubicBezTo>
                  <a:lnTo>
                    <a:pt x="204" y="1629"/>
                  </a:lnTo>
                  <a:cubicBezTo>
                    <a:pt x="41" y="1710"/>
                    <a:pt x="0" y="1954"/>
                    <a:pt x="122" y="2076"/>
                  </a:cubicBezTo>
                  <a:cubicBezTo>
                    <a:pt x="176" y="2185"/>
                    <a:pt x="285" y="2239"/>
                    <a:pt x="399" y="2239"/>
                  </a:cubicBezTo>
                  <a:cubicBezTo>
                    <a:pt x="457" y="2239"/>
                    <a:pt x="516" y="2226"/>
                    <a:pt x="570" y="2199"/>
                  </a:cubicBezTo>
                  <a:lnTo>
                    <a:pt x="2930" y="611"/>
                  </a:lnTo>
                  <a:cubicBezTo>
                    <a:pt x="3093" y="530"/>
                    <a:pt x="3134" y="286"/>
                    <a:pt x="3052" y="164"/>
                  </a:cubicBezTo>
                  <a:cubicBezTo>
                    <a:pt x="2971" y="55"/>
                    <a:pt x="2853" y="1"/>
                    <a:pt x="2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1"/>
            <p:cNvSpPr/>
            <p:nvPr/>
          </p:nvSpPr>
          <p:spPr>
            <a:xfrm>
              <a:off x="3132375" y="4321475"/>
              <a:ext cx="590625" cy="357750"/>
            </a:xfrm>
            <a:custGeom>
              <a:rect b="b" l="l" r="r" t="t"/>
              <a:pathLst>
                <a:path extrusionOk="0" h="14310" w="23625">
                  <a:moveTo>
                    <a:pt x="14225" y="1"/>
                  </a:moveTo>
                  <a:cubicBezTo>
                    <a:pt x="14163" y="1"/>
                    <a:pt x="14101" y="8"/>
                    <a:pt x="14041" y="25"/>
                  </a:cubicBezTo>
                  <a:cubicBezTo>
                    <a:pt x="12983" y="269"/>
                    <a:pt x="12209" y="1042"/>
                    <a:pt x="12209" y="1042"/>
                  </a:cubicBezTo>
                  <a:cubicBezTo>
                    <a:pt x="12209" y="1042"/>
                    <a:pt x="11762" y="795"/>
                    <a:pt x="11144" y="795"/>
                  </a:cubicBezTo>
                  <a:cubicBezTo>
                    <a:pt x="10757" y="795"/>
                    <a:pt x="10303" y="892"/>
                    <a:pt x="9849" y="1205"/>
                  </a:cubicBezTo>
                  <a:cubicBezTo>
                    <a:pt x="8669" y="1978"/>
                    <a:pt x="7489" y="2222"/>
                    <a:pt x="6186" y="3280"/>
                  </a:cubicBezTo>
                  <a:cubicBezTo>
                    <a:pt x="4884" y="4339"/>
                    <a:pt x="1058" y="6821"/>
                    <a:pt x="529" y="7757"/>
                  </a:cubicBezTo>
                  <a:cubicBezTo>
                    <a:pt x="0" y="8652"/>
                    <a:pt x="7244" y="14309"/>
                    <a:pt x="7244" y="14309"/>
                  </a:cubicBezTo>
                  <a:cubicBezTo>
                    <a:pt x="7244" y="14309"/>
                    <a:pt x="15872" y="14187"/>
                    <a:pt x="17215" y="13373"/>
                  </a:cubicBezTo>
                  <a:cubicBezTo>
                    <a:pt x="18517" y="12600"/>
                    <a:pt x="21651" y="10362"/>
                    <a:pt x="21814" y="9466"/>
                  </a:cubicBezTo>
                  <a:cubicBezTo>
                    <a:pt x="21903" y="8786"/>
                    <a:pt x="21497" y="8320"/>
                    <a:pt x="20768" y="8320"/>
                  </a:cubicBezTo>
                  <a:cubicBezTo>
                    <a:pt x="20494" y="8320"/>
                    <a:pt x="20175" y="8386"/>
                    <a:pt x="19820" y="8530"/>
                  </a:cubicBezTo>
                  <a:cubicBezTo>
                    <a:pt x="18517" y="9059"/>
                    <a:pt x="15099" y="10362"/>
                    <a:pt x="14570" y="10362"/>
                  </a:cubicBezTo>
                  <a:cubicBezTo>
                    <a:pt x="14041" y="10362"/>
                    <a:pt x="11802" y="9589"/>
                    <a:pt x="11802" y="9589"/>
                  </a:cubicBezTo>
                  <a:cubicBezTo>
                    <a:pt x="11802" y="9589"/>
                    <a:pt x="15628" y="6170"/>
                    <a:pt x="17215" y="5275"/>
                  </a:cubicBezTo>
                  <a:cubicBezTo>
                    <a:pt x="17887" y="4868"/>
                    <a:pt x="18589" y="4715"/>
                    <a:pt x="19245" y="4715"/>
                  </a:cubicBezTo>
                  <a:cubicBezTo>
                    <a:pt x="20100" y="4715"/>
                    <a:pt x="20877" y="4975"/>
                    <a:pt x="21407" y="5275"/>
                  </a:cubicBezTo>
                  <a:cubicBezTo>
                    <a:pt x="21515" y="5334"/>
                    <a:pt x="21632" y="5361"/>
                    <a:pt x="21752" y="5361"/>
                  </a:cubicBezTo>
                  <a:cubicBezTo>
                    <a:pt x="22618" y="5361"/>
                    <a:pt x="23624" y="3945"/>
                    <a:pt x="22587" y="3158"/>
                  </a:cubicBezTo>
                  <a:cubicBezTo>
                    <a:pt x="21503" y="2298"/>
                    <a:pt x="19971" y="1679"/>
                    <a:pt x="18719" y="1679"/>
                  </a:cubicBezTo>
                  <a:cubicBezTo>
                    <a:pt x="18609" y="1679"/>
                    <a:pt x="18501" y="1683"/>
                    <a:pt x="18395" y="1693"/>
                  </a:cubicBezTo>
                  <a:cubicBezTo>
                    <a:pt x="17052" y="1856"/>
                    <a:pt x="16564" y="2100"/>
                    <a:pt x="16564" y="2100"/>
                  </a:cubicBezTo>
                  <a:cubicBezTo>
                    <a:pt x="16564" y="2100"/>
                    <a:pt x="15261" y="1"/>
                    <a:pt x="14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1"/>
            <p:cNvSpPr/>
            <p:nvPr/>
          </p:nvSpPr>
          <p:spPr>
            <a:xfrm>
              <a:off x="3136450" y="4312925"/>
              <a:ext cx="579950" cy="374425"/>
            </a:xfrm>
            <a:custGeom>
              <a:rect b="b" l="l" r="r" t="t"/>
              <a:pathLst>
                <a:path extrusionOk="0" h="14977" w="23198">
                  <a:moveTo>
                    <a:pt x="14041" y="652"/>
                  </a:moveTo>
                  <a:cubicBezTo>
                    <a:pt x="14203" y="652"/>
                    <a:pt x="14407" y="733"/>
                    <a:pt x="14651" y="936"/>
                  </a:cubicBezTo>
                  <a:cubicBezTo>
                    <a:pt x="15017" y="1181"/>
                    <a:pt x="15384" y="1628"/>
                    <a:pt x="15628" y="1995"/>
                  </a:cubicBezTo>
                  <a:cubicBezTo>
                    <a:pt x="15791" y="2157"/>
                    <a:pt x="15913" y="2320"/>
                    <a:pt x="15953" y="2442"/>
                  </a:cubicBezTo>
                  <a:lnTo>
                    <a:pt x="16075" y="2564"/>
                  </a:lnTo>
                  <a:lnTo>
                    <a:pt x="16075" y="2605"/>
                  </a:lnTo>
                  <a:cubicBezTo>
                    <a:pt x="16165" y="2724"/>
                    <a:pt x="16276" y="2800"/>
                    <a:pt x="16393" y="2800"/>
                  </a:cubicBezTo>
                  <a:cubicBezTo>
                    <a:pt x="16436" y="2800"/>
                    <a:pt x="16479" y="2790"/>
                    <a:pt x="16523" y="2768"/>
                  </a:cubicBezTo>
                  <a:cubicBezTo>
                    <a:pt x="16564" y="2727"/>
                    <a:pt x="17052" y="2524"/>
                    <a:pt x="18232" y="2402"/>
                  </a:cubicBezTo>
                  <a:cubicBezTo>
                    <a:pt x="18354" y="2361"/>
                    <a:pt x="18477" y="2361"/>
                    <a:pt x="18558" y="2361"/>
                  </a:cubicBezTo>
                  <a:cubicBezTo>
                    <a:pt x="19697" y="2361"/>
                    <a:pt x="21203" y="2971"/>
                    <a:pt x="22221" y="3785"/>
                  </a:cubicBezTo>
                  <a:cubicBezTo>
                    <a:pt x="22465" y="3948"/>
                    <a:pt x="22506" y="4152"/>
                    <a:pt x="22506" y="4355"/>
                  </a:cubicBezTo>
                  <a:cubicBezTo>
                    <a:pt x="22546" y="4558"/>
                    <a:pt x="22424" y="4843"/>
                    <a:pt x="22221" y="5047"/>
                  </a:cubicBezTo>
                  <a:cubicBezTo>
                    <a:pt x="22017" y="5250"/>
                    <a:pt x="21773" y="5372"/>
                    <a:pt x="21610" y="5372"/>
                  </a:cubicBezTo>
                  <a:cubicBezTo>
                    <a:pt x="21529" y="5372"/>
                    <a:pt x="21488" y="5332"/>
                    <a:pt x="21407" y="5291"/>
                  </a:cubicBezTo>
                  <a:cubicBezTo>
                    <a:pt x="20837" y="4965"/>
                    <a:pt x="20023" y="4721"/>
                    <a:pt x="19087" y="4721"/>
                  </a:cubicBezTo>
                  <a:cubicBezTo>
                    <a:pt x="18395" y="4721"/>
                    <a:pt x="17622" y="4884"/>
                    <a:pt x="16849" y="5291"/>
                  </a:cubicBezTo>
                  <a:cubicBezTo>
                    <a:pt x="16035" y="5779"/>
                    <a:pt x="14692" y="6878"/>
                    <a:pt x="13552" y="7855"/>
                  </a:cubicBezTo>
                  <a:cubicBezTo>
                    <a:pt x="12372" y="8832"/>
                    <a:pt x="11436" y="9686"/>
                    <a:pt x="11436" y="9686"/>
                  </a:cubicBezTo>
                  <a:cubicBezTo>
                    <a:pt x="11355" y="9768"/>
                    <a:pt x="11314" y="9890"/>
                    <a:pt x="11314" y="10012"/>
                  </a:cubicBezTo>
                  <a:cubicBezTo>
                    <a:pt x="11355" y="10093"/>
                    <a:pt x="11436" y="10215"/>
                    <a:pt x="11558" y="10256"/>
                  </a:cubicBezTo>
                  <a:cubicBezTo>
                    <a:pt x="11558" y="10256"/>
                    <a:pt x="12087" y="10460"/>
                    <a:pt x="12738" y="10663"/>
                  </a:cubicBezTo>
                  <a:cubicBezTo>
                    <a:pt x="13064" y="10744"/>
                    <a:pt x="13389" y="10826"/>
                    <a:pt x="13674" y="10907"/>
                  </a:cubicBezTo>
                  <a:cubicBezTo>
                    <a:pt x="13959" y="10989"/>
                    <a:pt x="14203" y="11070"/>
                    <a:pt x="14407" y="11070"/>
                  </a:cubicBezTo>
                  <a:cubicBezTo>
                    <a:pt x="14529" y="11070"/>
                    <a:pt x="14651" y="11029"/>
                    <a:pt x="14814" y="10989"/>
                  </a:cubicBezTo>
                  <a:cubicBezTo>
                    <a:pt x="15343" y="10867"/>
                    <a:pt x="16320" y="10500"/>
                    <a:pt x="17256" y="10175"/>
                  </a:cubicBezTo>
                  <a:cubicBezTo>
                    <a:pt x="18232" y="9808"/>
                    <a:pt x="19209" y="9442"/>
                    <a:pt x="19779" y="9198"/>
                  </a:cubicBezTo>
                  <a:cubicBezTo>
                    <a:pt x="20104" y="9076"/>
                    <a:pt x="20389" y="8994"/>
                    <a:pt x="20593" y="8994"/>
                  </a:cubicBezTo>
                  <a:cubicBezTo>
                    <a:pt x="20878" y="8994"/>
                    <a:pt x="21040" y="9076"/>
                    <a:pt x="21163" y="9157"/>
                  </a:cubicBezTo>
                  <a:cubicBezTo>
                    <a:pt x="21244" y="9279"/>
                    <a:pt x="21285" y="9401"/>
                    <a:pt x="21325" y="9605"/>
                  </a:cubicBezTo>
                  <a:lnTo>
                    <a:pt x="21285" y="9768"/>
                  </a:lnTo>
                  <a:cubicBezTo>
                    <a:pt x="21285" y="9768"/>
                    <a:pt x="21244" y="9890"/>
                    <a:pt x="21163" y="10012"/>
                  </a:cubicBezTo>
                  <a:cubicBezTo>
                    <a:pt x="20878" y="10460"/>
                    <a:pt x="20064" y="11192"/>
                    <a:pt x="19209" y="11843"/>
                  </a:cubicBezTo>
                  <a:cubicBezTo>
                    <a:pt x="18354" y="12494"/>
                    <a:pt x="17418" y="13105"/>
                    <a:pt x="16849" y="13430"/>
                  </a:cubicBezTo>
                  <a:cubicBezTo>
                    <a:pt x="16767" y="13512"/>
                    <a:pt x="16523" y="13593"/>
                    <a:pt x="16157" y="13675"/>
                  </a:cubicBezTo>
                  <a:cubicBezTo>
                    <a:pt x="14936" y="13919"/>
                    <a:pt x="12657" y="14082"/>
                    <a:pt x="10663" y="14204"/>
                  </a:cubicBezTo>
                  <a:cubicBezTo>
                    <a:pt x="9686" y="14244"/>
                    <a:pt x="8791" y="14285"/>
                    <a:pt x="8139" y="14285"/>
                  </a:cubicBezTo>
                  <a:cubicBezTo>
                    <a:pt x="7739" y="14310"/>
                    <a:pt x="7416" y="14320"/>
                    <a:pt x="7226" y="14323"/>
                  </a:cubicBezTo>
                  <a:lnTo>
                    <a:pt x="7226" y="14323"/>
                  </a:lnTo>
                  <a:cubicBezTo>
                    <a:pt x="7086" y="14220"/>
                    <a:pt x="6707" y="13937"/>
                    <a:pt x="6227" y="13553"/>
                  </a:cubicBezTo>
                  <a:cubicBezTo>
                    <a:pt x="5291" y="12779"/>
                    <a:pt x="3866" y="11599"/>
                    <a:pt x="2686" y="10541"/>
                  </a:cubicBezTo>
                  <a:cubicBezTo>
                    <a:pt x="2116" y="9971"/>
                    <a:pt x="1587" y="9442"/>
                    <a:pt x="1221" y="9035"/>
                  </a:cubicBezTo>
                  <a:cubicBezTo>
                    <a:pt x="1017" y="8791"/>
                    <a:pt x="895" y="8628"/>
                    <a:pt x="814" y="8465"/>
                  </a:cubicBezTo>
                  <a:cubicBezTo>
                    <a:pt x="733" y="8384"/>
                    <a:pt x="733" y="8343"/>
                    <a:pt x="692" y="8262"/>
                  </a:cubicBezTo>
                  <a:lnTo>
                    <a:pt x="692" y="8221"/>
                  </a:lnTo>
                  <a:lnTo>
                    <a:pt x="674" y="8221"/>
                  </a:lnTo>
                  <a:cubicBezTo>
                    <a:pt x="784" y="8048"/>
                    <a:pt x="1093" y="7745"/>
                    <a:pt x="1506" y="7407"/>
                  </a:cubicBezTo>
                  <a:cubicBezTo>
                    <a:pt x="2157" y="6838"/>
                    <a:pt x="3093" y="6186"/>
                    <a:pt x="3988" y="5535"/>
                  </a:cubicBezTo>
                  <a:cubicBezTo>
                    <a:pt x="4884" y="4884"/>
                    <a:pt x="5698" y="4314"/>
                    <a:pt x="6227" y="3907"/>
                  </a:cubicBezTo>
                  <a:cubicBezTo>
                    <a:pt x="7488" y="2890"/>
                    <a:pt x="8628" y="2646"/>
                    <a:pt x="9889" y="1791"/>
                  </a:cubicBezTo>
                  <a:cubicBezTo>
                    <a:pt x="10256" y="1547"/>
                    <a:pt x="10622" y="1465"/>
                    <a:pt x="10948" y="1465"/>
                  </a:cubicBezTo>
                  <a:cubicBezTo>
                    <a:pt x="11232" y="1465"/>
                    <a:pt x="11477" y="1547"/>
                    <a:pt x="11639" y="1588"/>
                  </a:cubicBezTo>
                  <a:cubicBezTo>
                    <a:pt x="11721" y="1628"/>
                    <a:pt x="11802" y="1628"/>
                    <a:pt x="11843" y="1669"/>
                  </a:cubicBezTo>
                  <a:lnTo>
                    <a:pt x="11884" y="1669"/>
                  </a:lnTo>
                  <a:lnTo>
                    <a:pt x="11884" y="1710"/>
                  </a:lnTo>
                  <a:cubicBezTo>
                    <a:pt x="11928" y="1725"/>
                    <a:pt x="11978" y="1734"/>
                    <a:pt x="12030" y="1734"/>
                  </a:cubicBezTo>
                  <a:cubicBezTo>
                    <a:pt x="12119" y="1734"/>
                    <a:pt x="12213" y="1706"/>
                    <a:pt x="12291" y="1628"/>
                  </a:cubicBezTo>
                  <a:cubicBezTo>
                    <a:pt x="12372" y="1547"/>
                    <a:pt x="13105" y="896"/>
                    <a:pt x="13959" y="692"/>
                  </a:cubicBezTo>
                  <a:lnTo>
                    <a:pt x="14041" y="652"/>
                  </a:lnTo>
                  <a:close/>
                  <a:moveTo>
                    <a:pt x="13796" y="0"/>
                  </a:moveTo>
                  <a:cubicBezTo>
                    <a:pt x="12945" y="244"/>
                    <a:pt x="12275" y="760"/>
                    <a:pt x="11974" y="1005"/>
                  </a:cubicBezTo>
                  <a:lnTo>
                    <a:pt x="11974" y="1005"/>
                  </a:lnTo>
                  <a:cubicBezTo>
                    <a:pt x="11756" y="922"/>
                    <a:pt x="11398" y="814"/>
                    <a:pt x="10948" y="814"/>
                  </a:cubicBezTo>
                  <a:cubicBezTo>
                    <a:pt x="10500" y="814"/>
                    <a:pt x="10012" y="896"/>
                    <a:pt x="9482" y="1262"/>
                  </a:cubicBezTo>
                  <a:cubicBezTo>
                    <a:pt x="8384" y="1995"/>
                    <a:pt x="7163" y="2279"/>
                    <a:pt x="5820" y="3378"/>
                  </a:cubicBezTo>
                  <a:cubicBezTo>
                    <a:pt x="5169" y="3867"/>
                    <a:pt x="3866" y="4762"/>
                    <a:pt x="2686" y="5617"/>
                  </a:cubicBezTo>
                  <a:cubicBezTo>
                    <a:pt x="2116" y="6064"/>
                    <a:pt x="1547" y="6512"/>
                    <a:pt x="1058" y="6878"/>
                  </a:cubicBezTo>
                  <a:cubicBezTo>
                    <a:pt x="610" y="7285"/>
                    <a:pt x="244" y="7611"/>
                    <a:pt x="81" y="7936"/>
                  </a:cubicBezTo>
                  <a:cubicBezTo>
                    <a:pt x="41" y="8018"/>
                    <a:pt x="0" y="8099"/>
                    <a:pt x="0" y="8221"/>
                  </a:cubicBezTo>
                  <a:cubicBezTo>
                    <a:pt x="0" y="8343"/>
                    <a:pt x="41" y="8506"/>
                    <a:pt x="122" y="8628"/>
                  </a:cubicBezTo>
                  <a:cubicBezTo>
                    <a:pt x="326" y="9076"/>
                    <a:pt x="855" y="9686"/>
                    <a:pt x="1547" y="10337"/>
                  </a:cubicBezTo>
                  <a:cubicBezTo>
                    <a:pt x="3541" y="12332"/>
                    <a:pt x="6837" y="14896"/>
                    <a:pt x="6837" y="14936"/>
                  </a:cubicBezTo>
                  <a:cubicBezTo>
                    <a:pt x="6919" y="14977"/>
                    <a:pt x="7000" y="14977"/>
                    <a:pt x="7081" y="14977"/>
                  </a:cubicBezTo>
                  <a:cubicBezTo>
                    <a:pt x="7081" y="14977"/>
                    <a:pt x="9238" y="14977"/>
                    <a:pt x="11558" y="14814"/>
                  </a:cubicBezTo>
                  <a:cubicBezTo>
                    <a:pt x="12738" y="14773"/>
                    <a:pt x="13959" y="14651"/>
                    <a:pt x="14977" y="14529"/>
                  </a:cubicBezTo>
                  <a:cubicBezTo>
                    <a:pt x="15465" y="14489"/>
                    <a:pt x="15913" y="14407"/>
                    <a:pt x="16320" y="14326"/>
                  </a:cubicBezTo>
                  <a:cubicBezTo>
                    <a:pt x="16686" y="14244"/>
                    <a:pt x="16971" y="14163"/>
                    <a:pt x="17215" y="14041"/>
                  </a:cubicBezTo>
                  <a:cubicBezTo>
                    <a:pt x="17866" y="13634"/>
                    <a:pt x="19006" y="12861"/>
                    <a:pt x="19982" y="12087"/>
                  </a:cubicBezTo>
                  <a:cubicBezTo>
                    <a:pt x="20471" y="11680"/>
                    <a:pt x="20918" y="11274"/>
                    <a:pt x="21285" y="10907"/>
                  </a:cubicBezTo>
                  <a:cubicBezTo>
                    <a:pt x="21447" y="10744"/>
                    <a:pt x="21610" y="10541"/>
                    <a:pt x="21732" y="10378"/>
                  </a:cubicBezTo>
                  <a:cubicBezTo>
                    <a:pt x="21854" y="10215"/>
                    <a:pt x="21936" y="10053"/>
                    <a:pt x="21976" y="9849"/>
                  </a:cubicBezTo>
                  <a:cubicBezTo>
                    <a:pt x="21976" y="9768"/>
                    <a:pt x="21976" y="9686"/>
                    <a:pt x="21976" y="9605"/>
                  </a:cubicBezTo>
                  <a:cubicBezTo>
                    <a:pt x="21976" y="9239"/>
                    <a:pt x="21854" y="8913"/>
                    <a:pt x="21610" y="8669"/>
                  </a:cubicBezTo>
                  <a:cubicBezTo>
                    <a:pt x="21366" y="8425"/>
                    <a:pt x="21000" y="8343"/>
                    <a:pt x="20593" y="8343"/>
                  </a:cubicBezTo>
                  <a:cubicBezTo>
                    <a:pt x="20267" y="8343"/>
                    <a:pt x="19942" y="8425"/>
                    <a:pt x="19535" y="8547"/>
                  </a:cubicBezTo>
                  <a:cubicBezTo>
                    <a:pt x="18883" y="8832"/>
                    <a:pt x="17703" y="9279"/>
                    <a:pt x="16645" y="9686"/>
                  </a:cubicBezTo>
                  <a:cubicBezTo>
                    <a:pt x="16075" y="9890"/>
                    <a:pt x="15587" y="10053"/>
                    <a:pt x="15180" y="10175"/>
                  </a:cubicBezTo>
                  <a:cubicBezTo>
                    <a:pt x="14977" y="10256"/>
                    <a:pt x="14773" y="10297"/>
                    <a:pt x="14651" y="10337"/>
                  </a:cubicBezTo>
                  <a:cubicBezTo>
                    <a:pt x="14529" y="10378"/>
                    <a:pt x="14407" y="10378"/>
                    <a:pt x="14407" y="10378"/>
                  </a:cubicBezTo>
                  <a:cubicBezTo>
                    <a:pt x="14366" y="10378"/>
                    <a:pt x="14122" y="10337"/>
                    <a:pt x="13837" y="10256"/>
                  </a:cubicBezTo>
                  <a:cubicBezTo>
                    <a:pt x="13430" y="10175"/>
                    <a:pt x="12901" y="10012"/>
                    <a:pt x="12494" y="9849"/>
                  </a:cubicBezTo>
                  <a:cubicBezTo>
                    <a:pt x="12435" y="9831"/>
                    <a:pt x="12378" y="9814"/>
                    <a:pt x="12323" y="9796"/>
                  </a:cubicBezTo>
                  <a:lnTo>
                    <a:pt x="12323" y="9796"/>
                  </a:lnTo>
                  <a:cubicBezTo>
                    <a:pt x="12376" y="9750"/>
                    <a:pt x="12434" y="9699"/>
                    <a:pt x="12494" y="9646"/>
                  </a:cubicBezTo>
                  <a:cubicBezTo>
                    <a:pt x="13064" y="9117"/>
                    <a:pt x="13959" y="8384"/>
                    <a:pt x="14854" y="7651"/>
                  </a:cubicBezTo>
                  <a:cubicBezTo>
                    <a:pt x="15750" y="6919"/>
                    <a:pt x="16645" y="6227"/>
                    <a:pt x="17215" y="5901"/>
                  </a:cubicBezTo>
                  <a:cubicBezTo>
                    <a:pt x="17825" y="5535"/>
                    <a:pt x="18477" y="5372"/>
                    <a:pt x="19087" y="5372"/>
                  </a:cubicBezTo>
                  <a:cubicBezTo>
                    <a:pt x="19860" y="5372"/>
                    <a:pt x="20593" y="5617"/>
                    <a:pt x="21081" y="5901"/>
                  </a:cubicBezTo>
                  <a:cubicBezTo>
                    <a:pt x="21244" y="5983"/>
                    <a:pt x="21447" y="6024"/>
                    <a:pt x="21610" y="6024"/>
                  </a:cubicBezTo>
                  <a:cubicBezTo>
                    <a:pt x="22058" y="6024"/>
                    <a:pt x="22424" y="5820"/>
                    <a:pt x="22709" y="5495"/>
                  </a:cubicBezTo>
                  <a:cubicBezTo>
                    <a:pt x="22994" y="5210"/>
                    <a:pt x="23197" y="4803"/>
                    <a:pt x="23197" y="4355"/>
                  </a:cubicBezTo>
                  <a:cubicBezTo>
                    <a:pt x="23197" y="3948"/>
                    <a:pt x="23035" y="3541"/>
                    <a:pt x="22628" y="3215"/>
                  </a:cubicBezTo>
                  <a:cubicBezTo>
                    <a:pt x="21488" y="2361"/>
                    <a:pt x="19942" y="1710"/>
                    <a:pt x="18558" y="1710"/>
                  </a:cubicBezTo>
                  <a:lnTo>
                    <a:pt x="18192" y="1710"/>
                  </a:lnTo>
                  <a:cubicBezTo>
                    <a:pt x="17337" y="1787"/>
                    <a:pt x="16796" y="1931"/>
                    <a:pt x="16504" y="2036"/>
                  </a:cubicBezTo>
                  <a:lnTo>
                    <a:pt x="16504" y="2036"/>
                  </a:lnTo>
                  <a:cubicBezTo>
                    <a:pt x="16359" y="1821"/>
                    <a:pt x="16137" y="1493"/>
                    <a:pt x="15872" y="1181"/>
                  </a:cubicBezTo>
                  <a:cubicBezTo>
                    <a:pt x="15628" y="896"/>
                    <a:pt x="15343" y="611"/>
                    <a:pt x="15058" y="367"/>
                  </a:cubicBezTo>
                  <a:cubicBezTo>
                    <a:pt x="14773" y="163"/>
                    <a:pt x="14448" y="0"/>
                    <a:pt x="140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1"/>
            <p:cNvSpPr/>
            <p:nvPr/>
          </p:nvSpPr>
          <p:spPr>
            <a:xfrm>
              <a:off x="3444725" y="4365825"/>
              <a:ext cx="110925" cy="69225"/>
            </a:xfrm>
            <a:custGeom>
              <a:rect b="b" l="l" r="r" t="t"/>
              <a:pathLst>
                <a:path extrusionOk="0" h="2769" w="4437">
                  <a:moveTo>
                    <a:pt x="4038" y="1"/>
                  </a:moveTo>
                  <a:cubicBezTo>
                    <a:pt x="3980" y="1"/>
                    <a:pt x="3921" y="14"/>
                    <a:pt x="3866" y="41"/>
                  </a:cubicBezTo>
                  <a:lnTo>
                    <a:pt x="204" y="2158"/>
                  </a:lnTo>
                  <a:cubicBezTo>
                    <a:pt x="41" y="2239"/>
                    <a:pt x="0" y="2442"/>
                    <a:pt x="82" y="2605"/>
                  </a:cubicBezTo>
                  <a:cubicBezTo>
                    <a:pt x="136" y="2714"/>
                    <a:pt x="244" y="2768"/>
                    <a:pt x="359" y="2768"/>
                  </a:cubicBezTo>
                  <a:cubicBezTo>
                    <a:pt x="416" y="2768"/>
                    <a:pt x="475" y="2754"/>
                    <a:pt x="529" y="2727"/>
                  </a:cubicBezTo>
                  <a:lnTo>
                    <a:pt x="4233" y="611"/>
                  </a:lnTo>
                  <a:cubicBezTo>
                    <a:pt x="4396" y="530"/>
                    <a:pt x="4436" y="326"/>
                    <a:pt x="4355" y="163"/>
                  </a:cubicBezTo>
                  <a:cubicBezTo>
                    <a:pt x="4273" y="55"/>
                    <a:pt x="4156" y="1"/>
                    <a:pt x="4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1"/>
            <p:cNvSpPr/>
            <p:nvPr/>
          </p:nvSpPr>
          <p:spPr>
            <a:xfrm>
              <a:off x="3362300" y="4339625"/>
              <a:ext cx="85500" cy="62600"/>
            </a:xfrm>
            <a:custGeom>
              <a:rect b="b" l="l" r="r" t="t"/>
              <a:pathLst>
                <a:path extrusionOk="0" h="2504" w="3420">
                  <a:moveTo>
                    <a:pt x="3013" y="1"/>
                  </a:moveTo>
                  <a:cubicBezTo>
                    <a:pt x="2944" y="1"/>
                    <a:pt x="2873" y="24"/>
                    <a:pt x="2809" y="72"/>
                  </a:cubicBezTo>
                  <a:lnTo>
                    <a:pt x="204" y="1903"/>
                  </a:lnTo>
                  <a:cubicBezTo>
                    <a:pt x="41" y="1985"/>
                    <a:pt x="1" y="2188"/>
                    <a:pt x="123" y="2351"/>
                  </a:cubicBezTo>
                  <a:cubicBezTo>
                    <a:pt x="172" y="2450"/>
                    <a:pt x="281" y="2503"/>
                    <a:pt x="387" y="2503"/>
                  </a:cubicBezTo>
                  <a:cubicBezTo>
                    <a:pt x="455" y="2503"/>
                    <a:pt x="522" y="2481"/>
                    <a:pt x="571" y="2432"/>
                  </a:cubicBezTo>
                  <a:lnTo>
                    <a:pt x="3216" y="601"/>
                  </a:lnTo>
                  <a:cubicBezTo>
                    <a:pt x="3379" y="520"/>
                    <a:pt x="3419" y="275"/>
                    <a:pt x="3297" y="153"/>
                  </a:cubicBezTo>
                  <a:cubicBezTo>
                    <a:pt x="3223" y="55"/>
                    <a:pt x="3120" y="1"/>
                    <a:pt x="3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1"/>
            <p:cNvSpPr/>
            <p:nvPr/>
          </p:nvSpPr>
          <p:spPr>
            <a:xfrm>
              <a:off x="2535150" y="3264975"/>
              <a:ext cx="1519025" cy="2054400"/>
            </a:xfrm>
            <a:custGeom>
              <a:rect b="b" l="l" r="r" t="t"/>
              <a:pathLst>
                <a:path extrusionOk="0" h="82176" w="60761">
                  <a:moveTo>
                    <a:pt x="12494" y="0"/>
                  </a:moveTo>
                  <a:lnTo>
                    <a:pt x="6064" y="11680"/>
                  </a:lnTo>
                  <a:cubicBezTo>
                    <a:pt x="6064" y="11680"/>
                    <a:pt x="2360" y="16686"/>
                    <a:pt x="1180" y="20593"/>
                  </a:cubicBezTo>
                  <a:cubicBezTo>
                    <a:pt x="0" y="24541"/>
                    <a:pt x="1465" y="30198"/>
                    <a:pt x="1831" y="31500"/>
                  </a:cubicBezTo>
                  <a:cubicBezTo>
                    <a:pt x="2238" y="32802"/>
                    <a:pt x="23238" y="74151"/>
                    <a:pt x="25476" y="78220"/>
                  </a:cubicBezTo>
                  <a:cubicBezTo>
                    <a:pt x="27137" y="81239"/>
                    <a:pt x="28931" y="82175"/>
                    <a:pt x="30495" y="82175"/>
                  </a:cubicBezTo>
                  <a:cubicBezTo>
                    <a:pt x="31039" y="82175"/>
                    <a:pt x="31556" y="82062"/>
                    <a:pt x="32029" y="81883"/>
                  </a:cubicBezTo>
                  <a:cubicBezTo>
                    <a:pt x="33860" y="81232"/>
                    <a:pt x="54982" y="66133"/>
                    <a:pt x="55796" y="65360"/>
                  </a:cubicBezTo>
                  <a:cubicBezTo>
                    <a:pt x="56569" y="64587"/>
                    <a:pt x="60110" y="61575"/>
                    <a:pt x="60110" y="61575"/>
                  </a:cubicBezTo>
                  <a:cubicBezTo>
                    <a:pt x="60110" y="61575"/>
                    <a:pt x="60761" y="57343"/>
                    <a:pt x="57871" y="55145"/>
                  </a:cubicBezTo>
                  <a:cubicBezTo>
                    <a:pt x="56465" y="54056"/>
                    <a:pt x="55406" y="53776"/>
                    <a:pt x="54689" y="53776"/>
                  </a:cubicBezTo>
                  <a:cubicBezTo>
                    <a:pt x="53933" y="53776"/>
                    <a:pt x="53557" y="54087"/>
                    <a:pt x="53557" y="54087"/>
                  </a:cubicBezTo>
                  <a:lnTo>
                    <a:pt x="35203" y="59052"/>
                  </a:lnTo>
                  <a:cubicBezTo>
                    <a:pt x="35203" y="59052"/>
                    <a:pt x="24825" y="23360"/>
                    <a:pt x="23645" y="16523"/>
                  </a:cubicBezTo>
                  <a:cubicBezTo>
                    <a:pt x="22465" y="9727"/>
                    <a:pt x="24296" y="10093"/>
                    <a:pt x="20633" y="6430"/>
                  </a:cubicBezTo>
                  <a:cubicBezTo>
                    <a:pt x="16930" y="2768"/>
                    <a:pt x="12494" y="0"/>
                    <a:pt x="12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1"/>
            <p:cNvSpPr/>
            <p:nvPr/>
          </p:nvSpPr>
          <p:spPr>
            <a:xfrm>
              <a:off x="2553450" y="3316850"/>
              <a:ext cx="1490550" cy="2002325"/>
            </a:xfrm>
            <a:custGeom>
              <a:rect b="b" l="l" r="r" t="t"/>
              <a:pathLst>
                <a:path extrusionOk="0" h="80093" w="59622">
                  <a:moveTo>
                    <a:pt x="10623" y="1"/>
                  </a:moveTo>
                  <a:lnTo>
                    <a:pt x="5332" y="9605"/>
                  </a:lnTo>
                  <a:cubicBezTo>
                    <a:pt x="5332" y="9605"/>
                    <a:pt x="1628" y="14611"/>
                    <a:pt x="448" y="18518"/>
                  </a:cubicBezTo>
                  <a:cubicBezTo>
                    <a:pt x="123" y="19658"/>
                    <a:pt x="1" y="20878"/>
                    <a:pt x="1" y="22099"/>
                  </a:cubicBezTo>
                  <a:cubicBezTo>
                    <a:pt x="1" y="25314"/>
                    <a:pt x="815" y="28489"/>
                    <a:pt x="1099" y="29425"/>
                  </a:cubicBezTo>
                  <a:cubicBezTo>
                    <a:pt x="1222" y="29750"/>
                    <a:pt x="2442" y="32233"/>
                    <a:pt x="4274" y="35936"/>
                  </a:cubicBezTo>
                  <a:cubicBezTo>
                    <a:pt x="4477" y="36303"/>
                    <a:pt x="4640" y="36710"/>
                    <a:pt x="4844" y="37076"/>
                  </a:cubicBezTo>
                  <a:cubicBezTo>
                    <a:pt x="5088" y="37524"/>
                    <a:pt x="5291" y="38012"/>
                    <a:pt x="5535" y="38460"/>
                  </a:cubicBezTo>
                  <a:cubicBezTo>
                    <a:pt x="5576" y="38582"/>
                    <a:pt x="5658" y="38663"/>
                    <a:pt x="5698" y="38785"/>
                  </a:cubicBezTo>
                  <a:cubicBezTo>
                    <a:pt x="7977" y="43384"/>
                    <a:pt x="10907" y="49082"/>
                    <a:pt x="13716" y="54698"/>
                  </a:cubicBezTo>
                  <a:lnTo>
                    <a:pt x="13878" y="54576"/>
                  </a:lnTo>
                  <a:cubicBezTo>
                    <a:pt x="13878" y="54576"/>
                    <a:pt x="14163" y="55308"/>
                    <a:pt x="14652" y="56489"/>
                  </a:cubicBezTo>
                  <a:cubicBezTo>
                    <a:pt x="19291" y="65645"/>
                    <a:pt x="23605" y="74029"/>
                    <a:pt x="24663" y="76023"/>
                  </a:cubicBezTo>
                  <a:cubicBezTo>
                    <a:pt x="26006" y="77855"/>
                    <a:pt x="27308" y="79279"/>
                    <a:pt x="28448" y="79889"/>
                  </a:cubicBezTo>
                  <a:cubicBezTo>
                    <a:pt x="28936" y="80052"/>
                    <a:pt x="29343" y="80093"/>
                    <a:pt x="29791" y="80093"/>
                  </a:cubicBezTo>
                  <a:cubicBezTo>
                    <a:pt x="29994" y="80093"/>
                    <a:pt x="30198" y="80093"/>
                    <a:pt x="30361" y="80052"/>
                  </a:cubicBezTo>
                  <a:cubicBezTo>
                    <a:pt x="30401" y="80052"/>
                    <a:pt x="30442" y="80052"/>
                    <a:pt x="30442" y="80012"/>
                  </a:cubicBezTo>
                  <a:cubicBezTo>
                    <a:pt x="35814" y="76634"/>
                    <a:pt x="54372" y="63977"/>
                    <a:pt x="55064" y="63285"/>
                  </a:cubicBezTo>
                  <a:cubicBezTo>
                    <a:pt x="55308" y="63041"/>
                    <a:pt x="55878" y="62512"/>
                    <a:pt x="56529" y="61942"/>
                  </a:cubicBezTo>
                  <a:cubicBezTo>
                    <a:pt x="56773" y="61738"/>
                    <a:pt x="57058" y="61494"/>
                    <a:pt x="57302" y="61250"/>
                  </a:cubicBezTo>
                  <a:cubicBezTo>
                    <a:pt x="57750" y="60884"/>
                    <a:pt x="58157" y="60558"/>
                    <a:pt x="58482" y="60273"/>
                  </a:cubicBezTo>
                  <a:cubicBezTo>
                    <a:pt x="58849" y="59948"/>
                    <a:pt x="59133" y="59704"/>
                    <a:pt x="59296" y="59582"/>
                  </a:cubicBezTo>
                  <a:cubicBezTo>
                    <a:pt x="59337" y="59500"/>
                    <a:pt x="59378" y="59500"/>
                    <a:pt x="59378" y="59500"/>
                  </a:cubicBezTo>
                  <a:cubicBezTo>
                    <a:pt x="59378" y="59459"/>
                    <a:pt x="59622" y="58035"/>
                    <a:pt x="59215" y="56407"/>
                  </a:cubicBezTo>
                  <a:cubicBezTo>
                    <a:pt x="51849" y="59337"/>
                    <a:pt x="36709" y="65401"/>
                    <a:pt x="35814" y="66297"/>
                  </a:cubicBezTo>
                  <a:cubicBezTo>
                    <a:pt x="35570" y="66541"/>
                    <a:pt x="35407" y="66622"/>
                    <a:pt x="35285" y="66622"/>
                  </a:cubicBezTo>
                  <a:cubicBezTo>
                    <a:pt x="34837" y="66622"/>
                    <a:pt x="35244" y="64954"/>
                    <a:pt x="35244" y="63081"/>
                  </a:cubicBezTo>
                  <a:cubicBezTo>
                    <a:pt x="35244" y="62715"/>
                    <a:pt x="35163" y="62552"/>
                    <a:pt x="35000" y="62552"/>
                  </a:cubicBezTo>
                  <a:cubicBezTo>
                    <a:pt x="34227" y="62552"/>
                    <a:pt x="31622" y="67395"/>
                    <a:pt x="31134" y="68616"/>
                  </a:cubicBezTo>
                  <a:cubicBezTo>
                    <a:pt x="31052" y="68779"/>
                    <a:pt x="30971" y="68861"/>
                    <a:pt x="30890" y="68861"/>
                  </a:cubicBezTo>
                  <a:cubicBezTo>
                    <a:pt x="30239" y="68861"/>
                    <a:pt x="29180" y="64221"/>
                    <a:pt x="28773" y="62186"/>
                  </a:cubicBezTo>
                  <a:cubicBezTo>
                    <a:pt x="28366" y="59907"/>
                    <a:pt x="21489" y="42285"/>
                    <a:pt x="19413" y="34105"/>
                  </a:cubicBezTo>
                  <a:cubicBezTo>
                    <a:pt x="17378" y="25884"/>
                    <a:pt x="13756" y="6105"/>
                    <a:pt x="11518" y="1629"/>
                  </a:cubicBezTo>
                  <a:cubicBezTo>
                    <a:pt x="11274" y="1100"/>
                    <a:pt x="10948" y="571"/>
                    <a:pt x="10623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1"/>
            <p:cNvSpPr/>
            <p:nvPr/>
          </p:nvSpPr>
          <p:spPr>
            <a:xfrm>
              <a:off x="2545325" y="3256325"/>
              <a:ext cx="1502750" cy="2072025"/>
            </a:xfrm>
            <a:custGeom>
              <a:rect b="b" l="l" r="r" t="t"/>
              <a:pathLst>
                <a:path extrusionOk="0" h="82881" w="60110">
                  <a:moveTo>
                    <a:pt x="12072" y="1"/>
                  </a:moveTo>
                  <a:cubicBezTo>
                    <a:pt x="11960" y="1"/>
                    <a:pt x="11855" y="63"/>
                    <a:pt x="11802" y="143"/>
                  </a:cubicBezTo>
                  <a:cubicBezTo>
                    <a:pt x="11680" y="306"/>
                    <a:pt x="11721" y="509"/>
                    <a:pt x="11884" y="631"/>
                  </a:cubicBezTo>
                  <a:cubicBezTo>
                    <a:pt x="11884" y="631"/>
                    <a:pt x="11965" y="672"/>
                    <a:pt x="12087" y="753"/>
                  </a:cubicBezTo>
                  <a:cubicBezTo>
                    <a:pt x="12982" y="1323"/>
                    <a:pt x="16767" y="3846"/>
                    <a:pt x="19982" y="7021"/>
                  </a:cubicBezTo>
                  <a:cubicBezTo>
                    <a:pt x="20878" y="7916"/>
                    <a:pt x="21447" y="8567"/>
                    <a:pt x="21773" y="9137"/>
                  </a:cubicBezTo>
                  <a:cubicBezTo>
                    <a:pt x="22017" y="9544"/>
                    <a:pt x="22180" y="9910"/>
                    <a:pt x="22261" y="10276"/>
                  </a:cubicBezTo>
                  <a:cubicBezTo>
                    <a:pt x="22506" y="11457"/>
                    <a:pt x="22221" y="13084"/>
                    <a:pt x="22912" y="16951"/>
                  </a:cubicBezTo>
                  <a:cubicBezTo>
                    <a:pt x="23197" y="18660"/>
                    <a:pt x="24052" y="22201"/>
                    <a:pt x="25192" y="26515"/>
                  </a:cubicBezTo>
                  <a:cubicBezTo>
                    <a:pt x="28610" y="39416"/>
                    <a:pt x="34470" y="59520"/>
                    <a:pt x="34470" y="59520"/>
                  </a:cubicBezTo>
                  <a:cubicBezTo>
                    <a:pt x="34502" y="59647"/>
                    <a:pt x="34608" y="59749"/>
                    <a:pt x="34750" y="59749"/>
                  </a:cubicBezTo>
                  <a:cubicBezTo>
                    <a:pt x="34790" y="59749"/>
                    <a:pt x="34833" y="59741"/>
                    <a:pt x="34877" y="59723"/>
                  </a:cubicBezTo>
                  <a:lnTo>
                    <a:pt x="53232" y="54758"/>
                  </a:lnTo>
                  <a:lnTo>
                    <a:pt x="53354" y="54677"/>
                  </a:lnTo>
                  <a:cubicBezTo>
                    <a:pt x="53395" y="54677"/>
                    <a:pt x="53720" y="54433"/>
                    <a:pt x="54290" y="54433"/>
                  </a:cubicBezTo>
                  <a:cubicBezTo>
                    <a:pt x="54941" y="54433"/>
                    <a:pt x="55918" y="54677"/>
                    <a:pt x="57261" y="55735"/>
                  </a:cubicBezTo>
                  <a:cubicBezTo>
                    <a:pt x="58197" y="56468"/>
                    <a:pt x="58726" y="57404"/>
                    <a:pt x="59051" y="58340"/>
                  </a:cubicBezTo>
                  <a:cubicBezTo>
                    <a:pt x="59377" y="59276"/>
                    <a:pt x="59418" y="60212"/>
                    <a:pt x="59418" y="60863"/>
                  </a:cubicBezTo>
                  <a:cubicBezTo>
                    <a:pt x="59418" y="61148"/>
                    <a:pt x="59418" y="61433"/>
                    <a:pt x="59418" y="61596"/>
                  </a:cubicBezTo>
                  <a:cubicBezTo>
                    <a:pt x="59418" y="61642"/>
                    <a:pt x="59404" y="61689"/>
                    <a:pt x="59393" y="61728"/>
                  </a:cubicBezTo>
                  <a:lnTo>
                    <a:pt x="59393" y="61728"/>
                  </a:lnTo>
                  <a:cubicBezTo>
                    <a:pt x="59128" y="61957"/>
                    <a:pt x="58403" y="62585"/>
                    <a:pt x="57627" y="63264"/>
                  </a:cubicBezTo>
                  <a:cubicBezTo>
                    <a:pt x="56650" y="64119"/>
                    <a:pt x="55552" y="65055"/>
                    <a:pt x="55145" y="65462"/>
                  </a:cubicBezTo>
                  <a:cubicBezTo>
                    <a:pt x="55104" y="65502"/>
                    <a:pt x="54982" y="65584"/>
                    <a:pt x="54778" y="65747"/>
                  </a:cubicBezTo>
                  <a:cubicBezTo>
                    <a:pt x="53313" y="66886"/>
                    <a:pt x="47901" y="70793"/>
                    <a:pt x="42651" y="74497"/>
                  </a:cubicBezTo>
                  <a:cubicBezTo>
                    <a:pt x="40005" y="76328"/>
                    <a:pt x="37441" y="78119"/>
                    <a:pt x="35406" y="79502"/>
                  </a:cubicBezTo>
                  <a:cubicBezTo>
                    <a:pt x="34389" y="80194"/>
                    <a:pt x="33494" y="80764"/>
                    <a:pt x="32843" y="81171"/>
                  </a:cubicBezTo>
                  <a:cubicBezTo>
                    <a:pt x="32476" y="81374"/>
                    <a:pt x="32191" y="81578"/>
                    <a:pt x="31988" y="81700"/>
                  </a:cubicBezTo>
                  <a:cubicBezTo>
                    <a:pt x="31744" y="81822"/>
                    <a:pt x="31581" y="81903"/>
                    <a:pt x="31500" y="81944"/>
                  </a:cubicBezTo>
                  <a:cubicBezTo>
                    <a:pt x="31093" y="82066"/>
                    <a:pt x="30604" y="82188"/>
                    <a:pt x="30116" y="82188"/>
                  </a:cubicBezTo>
                  <a:cubicBezTo>
                    <a:pt x="29383" y="82188"/>
                    <a:pt x="28610" y="81985"/>
                    <a:pt x="27796" y="81415"/>
                  </a:cubicBezTo>
                  <a:cubicBezTo>
                    <a:pt x="27023" y="80845"/>
                    <a:pt x="26168" y="79909"/>
                    <a:pt x="25354" y="78404"/>
                  </a:cubicBezTo>
                  <a:cubicBezTo>
                    <a:pt x="24255" y="76369"/>
                    <a:pt x="18436" y="65014"/>
                    <a:pt x="12860" y="54026"/>
                  </a:cubicBezTo>
                  <a:cubicBezTo>
                    <a:pt x="10093" y="48532"/>
                    <a:pt x="7366" y="43119"/>
                    <a:pt x="5291" y="38968"/>
                  </a:cubicBezTo>
                  <a:cubicBezTo>
                    <a:pt x="4273" y="36933"/>
                    <a:pt x="3378" y="35183"/>
                    <a:pt x="2767" y="33921"/>
                  </a:cubicBezTo>
                  <a:cubicBezTo>
                    <a:pt x="2483" y="33270"/>
                    <a:pt x="2238" y="32782"/>
                    <a:pt x="2035" y="32416"/>
                  </a:cubicBezTo>
                  <a:cubicBezTo>
                    <a:pt x="1953" y="32212"/>
                    <a:pt x="1913" y="32049"/>
                    <a:pt x="1831" y="31968"/>
                  </a:cubicBezTo>
                  <a:cubicBezTo>
                    <a:pt x="1791" y="31846"/>
                    <a:pt x="1750" y="31765"/>
                    <a:pt x="1750" y="31765"/>
                  </a:cubicBezTo>
                  <a:cubicBezTo>
                    <a:pt x="1506" y="30828"/>
                    <a:pt x="651" y="27654"/>
                    <a:pt x="651" y="24520"/>
                  </a:cubicBezTo>
                  <a:cubicBezTo>
                    <a:pt x="651" y="23299"/>
                    <a:pt x="773" y="22119"/>
                    <a:pt x="1099" y="21061"/>
                  </a:cubicBezTo>
                  <a:cubicBezTo>
                    <a:pt x="1669" y="19148"/>
                    <a:pt x="2890" y="16910"/>
                    <a:pt x="3948" y="15201"/>
                  </a:cubicBezTo>
                  <a:cubicBezTo>
                    <a:pt x="4477" y="14346"/>
                    <a:pt x="4965" y="13573"/>
                    <a:pt x="5331" y="13044"/>
                  </a:cubicBezTo>
                  <a:cubicBezTo>
                    <a:pt x="5494" y="12800"/>
                    <a:pt x="5657" y="12596"/>
                    <a:pt x="5779" y="12433"/>
                  </a:cubicBezTo>
                  <a:cubicBezTo>
                    <a:pt x="5860" y="12311"/>
                    <a:pt x="5901" y="12230"/>
                    <a:pt x="5901" y="12230"/>
                  </a:cubicBezTo>
                  <a:cubicBezTo>
                    <a:pt x="6023" y="12067"/>
                    <a:pt x="5983" y="11864"/>
                    <a:pt x="5860" y="11741"/>
                  </a:cubicBezTo>
                  <a:cubicBezTo>
                    <a:pt x="5793" y="11708"/>
                    <a:pt x="5719" y="11688"/>
                    <a:pt x="5646" y="11688"/>
                  </a:cubicBezTo>
                  <a:cubicBezTo>
                    <a:pt x="5543" y="11688"/>
                    <a:pt x="5444" y="11728"/>
                    <a:pt x="5372" y="11823"/>
                  </a:cubicBezTo>
                  <a:cubicBezTo>
                    <a:pt x="5372" y="11823"/>
                    <a:pt x="1669" y="16829"/>
                    <a:pt x="448" y="20858"/>
                  </a:cubicBezTo>
                  <a:cubicBezTo>
                    <a:pt x="122" y="21997"/>
                    <a:pt x="0" y="23259"/>
                    <a:pt x="0" y="24520"/>
                  </a:cubicBezTo>
                  <a:cubicBezTo>
                    <a:pt x="0" y="27776"/>
                    <a:pt x="814" y="30991"/>
                    <a:pt x="1099" y="31927"/>
                  </a:cubicBezTo>
                  <a:cubicBezTo>
                    <a:pt x="1140" y="32009"/>
                    <a:pt x="1180" y="32090"/>
                    <a:pt x="1221" y="32212"/>
                  </a:cubicBezTo>
                  <a:cubicBezTo>
                    <a:pt x="1628" y="33148"/>
                    <a:pt x="3174" y="36241"/>
                    <a:pt x="5291" y="40474"/>
                  </a:cubicBezTo>
                  <a:cubicBezTo>
                    <a:pt x="11599" y="53131"/>
                    <a:pt x="23157" y="75758"/>
                    <a:pt x="24785" y="78729"/>
                  </a:cubicBezTo>
                  <a:cubicBezTo>
                    <a:pt x="25598" y="80276"/>
                    <a:pt x="26494" y="81293"/>
                    <a:pt x="27430" y="81944"/>
                  </a:cubicBezTo>
                  <a:cubicBezTo>
                    <a:pt x="28325" y="82595"/>
                    <a:pt x="29261" y="82880"/>
                    <a:pt x="30116" y="82880"/>
                  </a:cubicBezTo>
                  <a:cubicBezTo>
                    <a:pt x="30686" y="82880"/>
                    <a:pt x="31255" y="82758"/>
                    <a:pt x="31744" y="82555"/>
                  </a:cubicBezTo>
                  <a:cubicBezTo>
                    <a:pt x="31907" y="82514"/>
                    <a:pt x="32110" y="82392"/>
                    <a:pt x="32354" y="82270"/>
                  </a:cubicBezTo>
                  <a:cubicBezTo>
                    <a:pt x="33331" y="81700"/>
                    <a:pt x="35203" y="80438"/>
                    <a:pt x="37523" y="78892"/>
                  </a:cubicBezTo>
                  <a:cubicBezTo>
                    <a:pt x="40982" y="76531"/>
                    <a:pt x="45337" y="73438"/>
                    <a:pt x="48918" y="70875"/>
                  </a:cubicBezTo>
                  <a:cubicBezTo>
                    <a:pt x="50709" y="69572"/>
                    <a:pt x="52296" y="68433"/>
                    <a:pt x="53517" y="67578"/>
                  </a:cubicBezTo>
                  <a:cubicBezTo>
                    <a:pt x="54086" y="67130"/>
                    <a:pt x="54575" y="66764"/>
                    <a:pt x="54941" y="66520"/>
                  </a:cubicBezTo>
                  <a:cubicBezTo>
                    <a:pt x="55104" y="66357"/>
                    <a:pt x="55267" y="66235"/>
                    <a:pt x="55389" y="66154"/>
                  </a:cubicBezTo>
                  <a:cubicBezTo>
                    <a:pt x="55470" y="66072"/>
                    <a:pt x="55552" y="65991"/>
                    <a:pt x="55633" y="65950"/>
                  </a:cubicBezTo>
                  <a:cubicBezTo>
                    <a:pt x="55999" y="65584"/>
                    <a:pt x="57098" y="64607"/>
                    <a:pt x="58075" y="63753"/>
                  </a:cubicBezTo>
                  <a:cubicBezTo>
                    <a:pt x="59051" y="62898"/>
                    <a:pt x="59947" y="62165"/>
                    <a:pt x="59947" y="62165"/>
                  </a:cubicBezTo>
                  <a:cubicBezTo>
                    <a:pt x="59988" y="62125"/>
                    <a:pt x="60028" y="62043"/>
                    <a:pt x="60028" y="61962"/>
                  </a:cubicBezTo>
                  <a:cubicBezTo>
                    <a:pt x="60069" y="61962"/>
                    <a:pt x="60110" y="61514"/>
                    <a:pt x="60110" y="60863"/>
                  </a:cubicBezTo>
                  <a:cubicBezTo>
                    <a:pt x="60110" y="60130"/>
                    <a:pt x="60028" y="59154"/>
                    <a:pt x="59703" y="58096"/>
                  </a:cubicBezTo>
                  <a:cubicBezTo>
                    <a:pt x="59336" y="57078"/>
                    <a:pt x="58726" y="56020"/>
                    <a:pt x="57708" y="55206"/>
                  </a:cubicBezTo>
                  <a:cubicBezTo>
                    <a:pt x="56243" y="54107"/>
                    <a:pt x="55104" y="53782"/>
                    <a:pt x="54290" y="53782"/>
                  </a:cubicBezTo>
                  <a:cubicBezTo>
                    <a:pt x="53490" y="53782"/>
                    <a:pt x="53047" y="54067"/>
                    <a:pt x="52960" y="54137"/>
                  </a:cubicBezTo>
                  <a:lnTo>
                    <a:pt x="52960" y="54137"/>
                  </a:lnTo>
                  <a:lnTo>
                    <a:pt x="35024" y="58978"/>
                  </a:lnTo>
                  <a:lnTo>
                    <a:pt x="35024" y="58978"/>
                  </a:lnTo>
                  <a:cubicBezTo>
                    <a:pt x="34948" y="58714"/>
                    <a:pt x="34829" y="58302"/>
                    <a:pt x="34674" y="57770"/>
                  </a:cubicBezTo>
                  <a:cubicBezTo>
                    <a:pt x="33657" y="54311"/>
                    <a:pt x="31133" y="45561"/>
                    <a:pt x="28732" y="36933"/>
                  </a:cubicBezTo>
                  <a:cubicBezTo>
                    <a:pt x="26331" y="28305"/>
                    <a:pt x="24052" y="19759"/>
                    <a:pt x="23564" y="16829"/>
                  </a:cubicBezTo>
                  <a:cubicBezTo>
                    <a:pt x="22994" y="13451"/>
                    <a:pt x="23157" y="11904"/>
                    <a:pt x="22994" y="10602"/>
                  </a:cubicBezTo>
                  <a:cubicBezTo>
                    <a:pt x="22912" y="9991"/>
                    <a:pt x="22750" y="9381"/>
                    <a:pt x="22343" y="8771"/>
                  </a:cubicBezTo>
                  <a:cubicBezTo>
                    <a:pt x="21976" y="8160"/>
                    <a:pt x="21366" y="7468"/>
                    <a:pt x="20430" y="6532"/>
                  </a:cubicBezTo>
                  <a:cubicBezTo>
                    <a:pt x="16727" y="2829"/>
                    <a:pt x="12250" y="61"/>
                    <a:pt x="12250" y="61"/>
                  </a:cubicBezTo>
                  <a:cubicBezTo>
                    <a:pt x="12193" y="19"/>
                    <a:pt x="12131" y="1"/>
                    <a:pt x="12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1"/>
            <p:cNvSpPr/>
            <p:nvPr/>
          </p:nvSpPr>
          <p:spPr>
            <a:xfrm>
              <a:off x="3802850" y="4638300"/>
              <a:ext cx="175025" cy="233225"/>
            </a:xfrm>
            <a:custGeom>
              <a:rect b="b" l="l" r="r" t="t"/>
              <a:pathLst>
                <a:path extrusionOk="0" h="9329" w="7001">
                  <a:moveTo>
                    <a:pt x="331" y="1"/>
                  </a:moveTo>
                  <a:cubicBezTo>
                    <a:pt x="164" y="1"/>
                    <a:pt x="36" y="116"/>
                    <a:pt x="1" y="293"/>
                  </a:cubicBezTo>
                  <a:cubicBezTo>
                    <a:pt x="1" y="456"/>
                    <a:pt x="123" y="619"/>
                    <a:pt x="326" y="660"/>
                  </a:cubicBezTo>
                  <a:cubicBezTo>
                    <a:pt x="448" y="700"/>
                    <a:pt x="1913" y="904"/>
                    <a:pt x="3297" y="2084"/>
                  </a:cubicBezTo>
                  <a:cubicBezTo>
                    <a:pt x="4721" y="3224"/>
                    <a:pt x="6146" y="5258"/>
                    <a:pt x="6309" y="9003"/>
                  </a:cubicBezTo>
                  <a:cubicBezTo>
                    <a:pt x="6309" y="9206"/>
                    <a:pt x="6471" y="9328"/>
                    <a:pt x="6675" y="9328"/>
                  </a:cubicBezTo>
                  <a:cubicBezTo>
                    <a:pt x="6838" y="9328"/>
                    <a:pt x="7001" y="9165"/>
                    <a:pt x="7001" y="8962"/>
                  </a:cubicBezTo>
                  <a:cubicBezTo>
                    <a:pt x="6838" y="4933"/>
                    <a:pt x="5210" y="2654"/>
                    <a:pt x="3582" y="1433"/>
                  </a:cubicBezTo>
                  <a:cubicBezTo>
                    <a:pt x="1995" y="212"/>
                    <a:pt x="448" y="8"/>
                    <a:pt x="408" y="8"/>
                  </a:cubicBezTo>
                  <a:cubicBezTo>
                    <a:pt x="381" y="3"/>
                    <a:pt x="356" y="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1"/>
            <p:cNvSpPr/>
            <p:nvPr/>
          </p:nvSpPr>
          <p:spPr>
            <a:xfrm>
              <a:off x="975425" y="2808800"/>
              <a:ext cx="1312500" cy="2649775"/>
            </a:xfrm>
            <a:custGeom>
              <a:rect b="b" l="l" r="r" t="t"/>
              <a:pathLst>
                <a:path extrusionOk="0" h="105991" w="52500">
                  <a:moveTo>
                    <a:pt x="1258" y="1"/>
                  </a:moveTo>
                  <a:cubicBezTo>
                    <a:pt x="1053" y="1"/>
                    <a:pt x="936" y="15"/>
                    <a:pt x="936" y="15"/>
                  </a:cubicBezTo>
                  <a:lnTo>
                    <a:pt x="0" y="2579"/>
                  </a:lnTo>
                  <a:lnTo>
                    <a:pt x="15180" y="44009"/>
                  </a:lnTo>
                  <a:lnTo>
                    <a:pt x="49488" y="105990"/>
                  </a:lnTo>
                  <a:lnTo>
                    <a:pt x="52500" y="105990"/>
                  </a:lnTo>
                  <a:cubicBezTo>
                    <a:pt x="47860" y="97281"/>
                    <a:pt x="22140" y="49218"/>
                    <a:pt x="21244" y="47061"/>
                  </a:cubicBezTo>
                  <a:cubicBezTo>
                    <a:pt x="20308" y="44660"/>
                    <a:pt x="18843" y="44660"/>
                    <a:pt x="18355" y="43683"/>
                  </a:cubicBezTo>
                  <a:cubicBezTo>
                    <a:pt x="17907" y="42747"/>
                    <a:pt x="18518" y="38555"/>
                    <a:pt x="18355" y="35869"/>
                  </a:cubicBezTo>
                  <a:cubicBezTo>
                    <a:pt x="18233" y="33142"/>
                    <a:pt x="9401" y="7869"/>
                    <a:pt x="7000" y="3718"/>
                  </a:cubicBezTo>
                  <a:cubicBezTo>
                    <a:pt x="5059" y="304"/>
                    <a:pt x="2208" y="1"/>
                    <a:pt x="12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1"/>
            <p:cNvSpPr/>
            <p:nvPr/>
          </p:nvSpPr>
          <p:spPr>
            <a:xfrm>
              <a:off x="966275" y="2801025"/>
              <a:ext cx="1330800" cy="2666700"/>
            </a:xfrm>
            <a:custGeom>
              <a:rect b="b" l="l" r="r" t="t"/>
              <a:pathLst>
                <a:path extrusionOk="0" h="106668" w="53232">
                  <a:moveTo>
                    <a:pt x="1669" y="651"/>
                  </a:moveTo>
                  <a:cubicBezTo>
                    <a:pt x="2116" y="651"/>
                    <a:pt x="3012" y="733"/>
                    <a:pt x="4029" y="1221"/>
                  </a:cubicBezTo>
                  <a:cubicBezTo>
                    <a:pt x="5006" y="1669"/>
                    <a:pt x="6145" y="2564"/>
                    <a:pt x="7081" y="4192"/>
                  </a:cubicBezTo>
                  <a:cubicBezTo>
                    <a:pt x="7651" y="5169"/>
                    <a:pt x="8669" y="7570"/>
                    <a:pt x="9849" y="10541"/>
                  </a:cubicBezTo>
                  <a:cubicBezTo>
                    <a:pt x="11558" y="15018"/>
                    <a:pt x="13674" y="20959"/>
                    <a:pt x="15384" y="26006"/>
                  </a:cubicBezTo>
                  <a:cubicBezTo>
                    <a:pt x="16238" y="28529"/>
                    <a:pt x="16971" y="30849"/>
                    <a:pt x="17500" y="32639"/>
                  </a:cubicBezTo>
                  <a:cubicBezTo>
                    <a:pt x="17785" y="33535"/>
                    <a:pt x="17988" y="34308"/>
                    <a:pt x="18151" y="34919"/>
                  </a:cubicBezTo>
                  <a:cubicBezTo>
                    <a:pt x="18314" y="35529"/>
                    <a:pt x="18395" y="35977"/>
                    <a:pt x="18395" y="36180"/>
                  </a:cubicBezTo>
                  <a:cubicBezTo>
                    <a:pt x="18436" y="36506"/>
                    <a:pt x="18436" y="36831"/>
                    <a:pt x="18436" y="37157"/>
                  </a:cubicBezTo>
                  <a:cubicBezTo>
                    <a:pt x="18436" y="38948"/>
                    <a:pt x="18232" y="41064"/>
                    <a:pt x="18232" y="42529"/>
                  </a:cubicBezTo>
                  <a:cubicBezTo>
                    <a:pt x="18232" y="42854"/>
                    <a:pt x="18232" y="43180"/>
                    <a:pt x="18273" y="43465"/>
                  </a:cubicBezTo>
                  <a:cubicBezTo>
                    <a:pt x="18314" y="43709"/>
                    <a:pt x="18355" y="43953"/>
                    <a:pt x="18436" y="44157"/>
                  </a:cubicBezTo>
                  <a:cubicBezTo>
                    <a:pt x="18599" y="44442"/>
                    <a:pt x="18802" y="44686"/>
                    <a:pt x="19046" y="44849"/>
                  </a:cubicBezTo>
                  <a:cubicBezTo>
                    <a:pt x="19413" y="45134"/>
                    <a:pt x="19779" y="45378"/>
                    <a:pt x="20186" y="45744"/>
                  </a:cubicBezTo>
                  <a:cubicBezTo>
                    <a:pt x="20552" y="46110"/>
                    <a:pt x="20959" y="46639"/>
                    <a:pt x="21285" y="47494"/>
                  </a:cubicBezTo>
                  <a:cubicBezTo>
                    <a:pt x="21366" y="47657"/>
                    <a:pt x="21529" y="47942"/>
                    <a:pt x="21773" y="48430"/>
                  </a:cubicBezTo>
                  <a:cubicBezTo>
                    <a:pt x="25248" y="55420"/>
                    <a:pt x="47383" y="96750"/>
                    <a:pt x="52319" y="105976"/>
                  </a:cubicBezTo>
                  <a:lnTo>
                    <a:pt x="50049" y="105976"/>
                  </a:lnTo>
                  <a:lnTo>
                    <a:pt x="15872" y="44197"/>
                  </a:lnTo>
                  <a:lnTo>
                    <a:pt x="692" y="2890"/>
                  </a:lnTo>
                  <a:lnTo>
                    <a:pt x="1547" y="659"/>
                  </a:lnTo>
                  <a:lnTo>
                    <a:pt x="1547" y="659"/>
                  </a:lnTo>
                  <a:cubicBezTo>
                    <a:pt x="1584" y="654"/>
                    <a:pt x="1625" y="651"/>
                    <a:pt x="1669" y="651"/>
                  </a:cubicBezTo>
                  <a:close/>
                  <a:moveTo>
                    <a:pt x="1262" y="0"/>
                  </a:moveTo>
                  <a:cubicBezTo>
                    <a:pt x="1140" y="41"/>
                    <a:pt x="1018" y="122"/>
                    <a:pt x="977" y="204"/>
                  </a:cubicBezTo>
                  <a:lnTo>
                    <a:pt x="41" y="2768"/>
                  </a:lnTo>
                  <a:cubicBezTo>
                    <a:pt x="0" y="2849"/>
                    <a:pt x="0" y="2931"/>
                    <a:pt x="41" y="3012"/>
                  </a:cubicBezTo>
                  <a:lnTo>
                    <a:pt x="15221" y="44442"/>
                  </a:lnTo>
                  <a:lnTo>
                    <a:pt x="15262" y="44482"/>
                  </a:lnTo>
                  <a:lnTo>
                    <a:pt x="49529" y="106464"/>
                  </a:lnTo>
                  <a:cubicBezTo>
                    <a:pt x="49610" y="106586"/>
                    <a:pt x="49732" y="106668"/>
                    <a:pt x="49854" y="106668"/>
                  </a:cubicBezTo>
                  <a:lnTo>
                    <a:pt x="52866" y="106668"/>
                  </a:lnTo>
                  <a:cubicBezTo>
                    <a:pt x="52988" y="106668"/>
                    <a:pt x="53110" y="106586"/>
                    <a:pt x="53191" y="106464"/>
                  </a:cubicBezTo>
                  <a:cubicBezTo>
                    <a:pt x="53232" y="106383"/>
                    <a:pt x="53232" y="106261"/>
                    <a:pt x="53191" y="106139"/>
                  </a:cubicBezTo>
                  <a:cubicBezTo>
                    <a:pt x="50872" y="101784"/>
                    <a:pt x="43261" y="87621"/>
                    <a:pt x="36139" y="74232"/>
                  </a:cubicBezTo>
                  <a:cubicBezTo>
                    <a:pt x="32558" y="67558"/>
                    <a:pt x="29139" y="61046"/>
                    <a:pt x="26535" y="56122"/>
                  </a:cubicBezTo>
                  <a:cubicBezTo>
                    <a:pt x="25232" y="53639"/>
                    <a:pt x="24134" y="51564"/>
                    <a:pt x="23320" y="50017"/>
                  </a:cubicBezTo>
                  <a:cubicBezTo>
                    <a:pt x="22913" y="49244"/>
                    <a:pt x="22587" y="48593"/>
                    <a:pt x="22384" y="48145"/>
                  </a:cubicBezTo>
                  <a:cubicBezTo>
                    <a:pt x="22139" y="47657"/>
                    <a:pt x="21977" y="47331"/>
                    <a:pt x="21936" y="47250"/>
                  </a:cubicBezTo>
                  <a:cubicBezTo>
                    <a:pt x="21448" y="45988"/>
                    <a:pt x="20796" y="45296"/>
                    <a:pt x="20227" y="44889"/>
                  </a:cubicBezTo>
                  <a:cubicBezTo>
                    <a:pt x="19942" y="44645"/>
                    <a:pt x="19657" y="44482"/>
                    <a:pt x="19453" y="44320"/>
                  </a:cubicBezTo>
                  <a:cubicBezTo>
                    <a:pt x="19250" y="44157"/>
                    <a:pt x="19128" y="44035"/>
                    <a:pt x="19046" y="43831"/>
                  </a:cubicBezTo>
                  <a:cubicBezTo>
                    <a:pt x="19006" y="43791"/>
                    <a:pt x="18965" y="43628"/>
                    <a:pt x="18924" y="43384"/>
                  </a:cubicBezTo>
                  <a:cubicBezTo>
                    <a:pt x="18924" y="43139"/>
                    <a:pt x="18884" y="42854"/>
                    <a:pt x="18884" y="42529"/>
                  </a:cubicBezTo>
                  <a:cubicBezTo>
                    <a:pt x="18884" y="41105"/>
                    <a:pt x="19087" y="38988"/>
                    <a:pt x="19087" y="37157"/>
                  </a:cubicBezTo>
                  <a:cubicBezTo>
                    <a:pt x="19087" y="36831"/>
                    <a:pt x="19087" y="36465"/>
                    <a:pt x="19087" y="36139"/>
                  </a:cubicBezTo>
                  <a:cubicBezTo>
                    <a:pt x="19046" y="35732"/>
                    <a:pt x="18884" y="35041"/>
                    <a:pt x="18639" y="34105"/>
                  </a:cubicBezTo>
                  <a:cubicBezTo>
                    <a:pt x="17703" y="30727"/>
                    <a:pt x="15506" y="24093"/>
                    <a:pt x="13267" y="17826"/>
                  </a:cubicBezTo>
                  <a:cubicBezTo>
                    <a:pt x="12128" y="14692"/>
                    <a:pt x="11029" y="11680"/>
                    <a:pt x="10052" y="9198"/>
                  </a:cubicBezTo>
                  <a:cubicBezTo>
                    <a:pt x="9035" y="6715"/>
                    <a:pt x="8221" y="4803"/>
                    <a:pt x="7692" y="3867"/>
                  </a:cubicBezTo>
                  <a:cubicBezTo>
                    <a:pt x="6674" y="2117"/>
                    <a:pt x="5413" y="1140"/>
                    <a:pt x="4314" y="611"/>
                  </a:cubicBezTo>
                  <a:cubicBezTo>
                    <a:pt x="3175" y="82"/>
                    <a:pt x="2198" y="0"/>
                    <a:pt x="1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1"/>
            <p:cNvSpPr/>
            <p:nvPr/>
          </p:nvSpPr>
          <p:spPr>
            <a:xfrm>
              <a:off x="474850" y="2774800"/>
              <a:ext cx="1737800" cy="2683775"/>
            </a:xfrm>
            <a:custGeom>
              <a:rect b="b" l="l" r="r" t="t"/>
              <a:pathLst>
                <a:path extrusionOk="0" h="107351" w="69512">
                  <a:moveTo>
                    <a:pt x="12680" y="0"/>
                  </a:moveTo>
                  <a:cubicBezTo>
                    <a:pt x="9524" y="0"/>
                    <a:pt x="6256" y="324"/>
                    <a:pt x="4314" y="927"/>
                  </a:cubicBezTo>
                  <a:cubicBezTo>
                    <a:pt x="163" y="2189"/>
                    <a:pt x="0" y="2677"/>
                    <a:pt x="163" y="5404"/>
                  </a:cubicBezTo>
                  <a:cubicBezTo>
                    <a:pt x="326" y="8090"/>
                    <a:pt x="3663" y="33404"/>
                    <a:pt x="9931" y="47933"/>
                  </a:cubicBezTo>
                  <a:cubicBezTo>
                    <a:pt x="16239" y="62502"/>
                    <a:pt x="34186" y="103362"/>
                    <a:pt x="35692" y="107350"/>
                  </a:cubicBezTo>
                  <a:lnTo>
                    <a:pt x="69511" y="107350"/>
                  </a:lnTo>
                  <a:cubicBezTo>
                    <a:pt x="65523" y="100228"/>
                    <a:pt x="41918" y="57578"/>
                    <a:pt x="36953" y="44107"/>
                  </a:cubicBezTo>
                  <a:cubicBezTo>
                    <a:pt x="31541" y="29375"/>
                    <a:pt x="23035" y="3166"/>
                    <a:pt x="20959" y="1375"/>
                  </a:cubicBezTo>
                  <a:cubicBezTo>
                    <a:pt x="19845" y="435"/>
                    <a:pt x="16338" y="0"/>
                    <a:pt x="12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1"/>
            <p:cNvSpPr/>
            <p:nvPr/>
          </p:nvSpPr>
          <p:spPr>
            <a:xfrm>
              <a:off x="469775" y="2766425"/>
              <a:ext cx="1751000" cy="2701300"/>
            </a:xfrm>
            <a:custGeom>
              <a:rect b="b" l="l" r="r" t="t"/>
              <a:pathLst>
                <a:path extrusionOk="0" h="108052" w="70040">
                  <a:moveTo>
                    <a:pt x="12820" y="692"/>
                  </a:moveTo>
                  <a:cubicBezTo>
                    <a:pt x="14651" y="692"/>
                    <a:pt x="16442" y="774"/>
                    <a:pt x="17907" y="1018"/>
                  </a:cubicBezTo>
                  <a:cubicBezTo>
                    <a:pt x="18639" y="1140"/>
                    <a:pt x="19290" y="1262"/>
                    <a:pt x="19819" y="1425"/>
                  </a:cubicBezTo>
                  <a:cubicBezTo>
                    <a:pt x="20349" y="1588"/>
                    <a:pt x="20715" y="1791"/>
                    <a:pt x="20959" y="1995"/>
                  </a:cubicBezTo>
                  <a:cubicBezTo>
                    <a:pt x="21040" y="2035"/>
                    <a:pt x="21162" y="2239"/>
                    <a:pt x="21325" y="2524"/>
                  </a:cubicBezTo>
                  <a:cubicBezTo>
                    <a:pt x="21976" y="3541"/>
                    <a:pt x="22953" y="5861"/>
                    <a:pt x="24133" y="8954"/>
                  </a:cubicBezTo>
                  <a:cubicBezTo>
                    <a:pt x="27674" y="18152"/>
                    <a:pt x="33005" y="34186"/>
                    <a:pt x="36831" y="44564"/>
                  </a:cubicBezTo>
                  <a:cubicBezTo>
                    <a:pt x="39354" y="51320"/>
                    <a:pt x="46476" y="65360"/>
                    <a:pt x="53517" y="78587"/>
                  </a:cubicBezTo>
                  <a:cubicBezTo>
                    <a:pt x="60228" y="91267"/>
                    <a:pt x="66826" y="103237"/>
                    <a:pt x="69117" y="107360"/>
                  </a:cubicBezTo>
                  <a:lnTo>
                    <a:pt x="36104" y="107360"/>
                  </a:lnTo>
                  <a:cubicBezTo>
                    <a:pt x="35648" y="106153"/>
                    <a:pt x="34312" y="102978"/>
                    <a:pt x="32436" y="98651"/>
                  </a:cubicBezTo>
                  <a:cubicBezTo>
                    <a:pt x="26453" y="84773"/>
                    <a:pt x="15180" y="59093"/>
                    <a:pt x="10459" y="48145"/>
                  </a:cubicBezTo>
                  <a:cubicBezTo>
                    <a:pt x="7325" y="40901"/>
                    <a:pt x="4924" y="30971"/>
                    <a:pt x="3296" y="22506"/>
                  </a:cubicBezTo>
                  <a:cubicBezTo>
                    <a:pt x="2483" y="18274"/>
                    <a:pt x="1872" y="14407"/>
                    <a:pt x="1424" y="11437"/>
                  </a:cubicBezTo>
                  <a:cubicBezTo>
                    <a:pt x="977" y="8466"/>
                    <a:pt x="773" y="6349"/>
                    <a:pt x="733" y="5698"/>
                  </a:cubicBezTo>
                  <a:cubicBezTo>
                    <a:pt x="692" y="5332"/>
                    <a:pt x="692" y="5006"/>
                    <a:pt x="692" y="4721"/>
                  </a:cubicBezTo>
                  <a:cubicBezTo>
                    <a:pt x="692" y="4274"/>
                    <a:pt x="733" y="3908"/>
                    <a:pt x="814" y="3663"/>
                  </a:cubicBezTo>
                  <a:cubicBezTo>
                    <a:pt x="936" y="3256"/>
                    <a:pt x="1221" y="2971"/>
                    <a:pt x="1791" y="2646"/>
                  </a:cubicBezTo>
                  <a:cubicBezTo>
                    <a:pt x="2401" y="2320"/>
                    <a:pt x="3296" y="1995"/>
                    <a:pt x="4639" y="1588"/>
                  </a:cubicBezTo>
                  <a:cubicBezTo>
                    <a:pt x="6471" y="1018"/>
                    <a:pt x="9727" y="692"/>
                    <a:pt x="12820" y="692"/>
                  </a:cubicBezTo>
                  <a:close/>
                  <a:moveTo>
                    <a:pt x="12820" y="1"/>
                  </a:moveTo>
                  <a:cubicBezTo>
                    <a:pt x="9645" y="1"/>
                    <a:pt x="6430" y="326"/>
                    <a:pt x="4436" y="937"/>
                  </a:cubicBezTo>
                  <a:cubicBezTo>
                    <a:pt x="2645" y="1466"/>
                    <a:pt x="1546" y="1873"/>
                    <a:pt x="895" y="2442"/>
                  </a:cubicBezTo>
                  <a:cubicBezTo>
                    <a:pt x="529" y="2727"/>
                    <a:pt x="285" y="3053"/>
                    <a:pt x="163" y="3419"/>
                  </a:cubicBezTo>
                  <a:cubicBezTo>
                    <a:pt x="41" y="3826"/>
                    <a:pt x="0" y="4233"/>
                    <a:pt x="0" y="4721"/>
                  </a:cubicBezTo>
                  <a:cubicBezTo>
                    <a:pt x="0" y="5006"/>
                    <a:pt x="0" y="5373"/>
                    <a:pt x="41" y="5739"/>
                  </a:cubicBezTo>
                  <a:cubicBezTo>
                    <a:pt x="81" y="6431"/>
                    <a:pt x="326" y="8547"/>
                    <a:pt x="733" y="11518"/>
                  </a:cubicBezTo>
                  <a:cubicBezTo>
                    <a:pt x="2035" y="20471"/>
                    <a:pt x="5087" y="37442"/>
                    <a:pt x="9849" y="48390"/>
                  </a:cubicBezTo>
                  <a:cubicBezTo>
                    <a:pt x="12982" y="55715"/>
                    <a:pt x="19046" y="69552"/>
                    <a:pt x="24500" y="82087"/>
                  </a:cubicBezTo>
                  <a:cubicBezTo>
                    <a:pt x="27226" y="88354"/>
                    <a:pt x="29831" y="94296"/>
                    <a:pt x="31825" y="98895"/>
                  </a:cubicBezTo>
                  <a:cubicBezTo>
                    <a:pt x="33779" y="103534"/>
                    <a:pt x="35203" y="106831"/>
                    <a:pt x="35569" y="107808"/>
                  </a:cubicBezTo>
                  <a:cubicBezTo>
                    <a:pt x="35610" y="107930"/>
                    <a:pt x="35732" y="108052"/>
                    <a:pt x="35895" y="108052"/>
                  </a:cubicBezTo>
                  <a:lnTo>
                    <a:pt x="69714" y="108052"/>
                  </a:lnTo>
                  <a:cubicBezTo>
                    <a:pt x="69795" y="108052"/>
                    <a:pt x="69918" y="107970"/>
                    <a:pt x="69999" y="107848"/>
                  </a:cubicBezTo>
                  <a:cubicBezTo>
                    <a:pt x="70040" y="107767"/>
                    <a:pt x="70040" y="107645"/>
                    <a:pt x="69999" y="107523"/>
                  </a:cubicBezTo>
                  <a:cubicBezTo>
                    <a:pt x="68005" y="103941"/>
                    <a:pt x="61127" y="91488"/>
                    <a:pt x="54086" y="78261"/>
                  </a:cubicBezTo>
                  <a:cubicBezTo>
                    <a:pt x="47087" y="65035"/>
                    <a:pt x="39965" y="50994"/>
                    <a:pt x="37482" y="44320"/>
                  </a:cubicBezTo>
                  <a:cubicBezTo>
                    <a:pt x="34755" y="36954"/>
                    <a:pt x="31296" y="26739"/>
                    <a:pt x="28244" y="18111"/>
                  </a:cubicBezTo>
                  <a:cubicBezTo>
                    <a:pt x="26697" y="13797"/>
                    <a:pt x="25273" y="9890"/>
                    <a:pt x="24093" y="6960"/>
                  </a:cubicBezTo>
                  <a:cubicBezTo>
                    <a:pt x="23523" y="5454"/>
                    <a:pt x="22994" y="4233"/>
                    <a:pt x="22546" y="3297"/>
                  </a:cubicBezTo>
                  <a:cubicBezTo>
                    <a:pt x="22302" y="2849"/>
                    <a:pt x="22099" y="2483"/>
                    <a:pt x="21936" y="2158"/>
                  </a:cubicBezTo>
                  <a:cubicBezTo>
                    <a:pt x="21732" y="1832"/>
                    <a:pt x="21569" y="1628"/>
                    <a:pt x="21407" y="1466"/>
                  </a:cubicBezTo>
                  <a:cubicBezTo>
                    <a:pt x="21040" y="1181"/>
                    <a:pt x="20593" y="977"/>
                    <a:pt x="20023" y="774"/>
                  </a:cubicBezTo>
                  <a:cubicBezTo>
                    <a:pt x="18314" y="245"/>
                    <a:pt x="15587" y="1"/>
                    <a:pt x="12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7" name="Google Shape;3467;p1"/>
            <p:cNvSpPr/>
            <p:nvPr/>
          </p:nvSpPr>
          <p:spPr>
            <a:xfrm>
              <a:off x="1026300" y="5458550"/>
              <a:ext cx="6114750" cy="25"/>
            </a:xfrm>
            <a:custGeom>
              <a:rect b="b" l="l" r="r" t="t"/>
              <a:pathLst>
                <a:path extrusionOk="0" h="1" w="244590">
                  <a:moveTo>
                    <a:pt x="0" y="0"/>
                  </a:moveTo>
                  <a:lnTo>
                    <a:pt x="244590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8" name="Google Shape;3468;p1"/>
            <p:cNvSpPr/>
            <p:nvPr/>
          </p:nvSpPr>
          <p:spPr>
            <a:xfrm>
              <a:off x="1017150" y="5450400"/>
              <a:ext cx="6132050" cy="17325"/>
            </a:xfrm>
            <a:custGeom>
              <a:rect b="b" l="l" r="r" t="t"/>
              <a:pathLst>
                <a:path extrusionOk="0" h="693" w="245282">
                  <a:moveTo>
                    <a:pt x="366" y="1"/>
                  </a:moveTo>
                  <a:cubicBezTo>
                    <a:pt x="163" y="1"/>
                    <a:pt x="0" y="164"/>
                    <a:pt x="0" y="326"/>
                  </a:cubicBezTo>
                  <a:cubicBezTo>
                    <a:pt x="0" y="530"/>
                    <a:pt x="163" y="693"/>
                    <a:pt x="366" y="693"/>
                  </a:cubicBezTo>
                  <a:lnTo>
                    <a:pt x="244956" y="693"/>
                  </a:lnTo>
                  <a:cubicBezTo>
                    <a:pt x="245159" y="693"/>
                    <a:pt x="245281" y="530"/>
                    <a:pt x="245281" y="326"/>
                  </a:cubicBezTo>
                  <a:cubicBezTo>
                    <a:pt x="245281" y="164"/>
                    <a:pt x="245159" y="1"/>
                    <a:pt x="244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9" name="Google Shape;3469;p1"/>
          <p:cNvSpPr txBox="1"/>
          <p:nvPr>
            <p:ph type="ctrTitle"/>
          </p:nvPr>
        </p:nvSpPr>
        <p:spPr>
          <a:xfrm>
            <a:off x="5166510" y="2002536"/>
            <a:ext cx="3346446" cy="179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5000"/>
              <a:t>Movie Data Visualization</a:t>
            </a:r>
            <a:r>
              <a:rPr lang="en" sz="5000">
                <a:solidFill>
                  <a:schemeClr val="dk2"/>
                </a:solidFill>
              </a:rPr>
              <a:t> Platform</a:t>
            </a:r>
            <a:endParaRPr sz="5000">
              <a:solidFill>
                <a:schemeClr val="dk2"/>
              </a:solidFill>
            </a:endParaRPr>
          </a:p>
        </p:txBody>
      </p:sp>
      <p:sp>
        <p:nvSpPr>
          <p:cNvPr id="3470" name="Google Shape;3470;p1"/>
          <p:cNvSpPr txBox="1"/>
          <p:nvPr>
            <p:ph idx="1" type="subTitle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300"/>
              <a:t>MDVP</a:t>
            </a:r>
            <a:r>
              <a:rPr lang="en" sz="2300">
                <a:solidFill>
                  <a:schemeClr val="accent1"/>
                </a:solidFill>
              </a:rPr>
              <a:t> </a:t>
            </a:r>
            <a:r>
              <a:rPr lang="en" sz="2300"/>
              <a:t>Project</a:t>
            </a:r>
            <a:endParaRPr sz="2300">
              <a:solidFill>
                <a:schemeClr val="accent1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/>
              <a:t>Team 3 - </a:t>
            </a:r>
            <a:r>
              <a:rPr b="1" lang="en" sz="2300">
                <a:solidFill>
                  <a:schemeClr val="dk1"/>
                </a:solidFill>
              </a:rPr>
              <a:t>Movie Masters</a:t>
            </a:r>
            <a:endParaRPr b="1" sz="23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300">
              <a:solidFill>
                <a:schemeClr val="accent1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300">
              <a:solidFill>
                <a:schemeClr val="accent1"/>
              </a:solidFill>
            </a:endParaRPr>
          </a:p>
        </p:txBody>
      </p:sp>
      <p:pic>
        <p:nvPicPr>
          <p:cNvPr id="3471" name="Google Shape;3471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2071" y="-492420"/>
            <a:ext cx="1769681" cy="17696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8" name="Shape 4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9" name="Google Shape;4149;p33"/>
          <p:cNvSpPr txBox="1"/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High-Level Requirements</a:t>
            </a:r>
            <a:endParaRPr/>
          </a:p>
        </p:txBody>
      </p:sp>
      <p:sp>
        <p:nvSpPr>
          <p:cNvPr id="4150" name="Google Shape;4150;p33"/>
          <p:cNvSpPr txBox="1"/>
          <p:nvPr/>
        </p:nvSpPr>
        <p:spPr>
          <a:xfrm>
            <a:off x="1896873" y="932772"/>
            <a:ext cx="5350253" cy="30957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Essential Features: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Interactive Movie Data Visualization: </a:t>
            </a:r>
            <a:r>
              <a:rPr b="0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Explore movie attributes (ratings, genres, release years, etc.)design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Box Office and Genre Insights: </a:t>
            </a:r>
            <a:r>
              <a:rPr b="0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Visualize movie ratings and box office performance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Movie Duration &amp; Language Analysis: </a:t>
            </a:r>
            <a:r>
              <a:rPr b="0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Analyze runtimes and language diversity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 Semi Condensed"/>
              <a:buNone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Nonfunctional Requirements: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Role-Based Access Control: </a:t>
            </a:r>
            <a:r>
              <a:rPr b="0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Restrict admin tasks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Database Security: </a:t>
            </a:r>
            <a:r>
              <a:rPr b="0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Protect against unauthorized access and SQL injection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API Security: </a:t>
            </a:r>
            <a:r>
              <a:rPr b="0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Safeguard external data with secure API key handling</a:t>
            </a:r>
            <a:endParaRPr b="0" i="0" sz="1600" u="none" cap="none" strike="noStrike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descr="Exploring Movie Data with Interactive Visualizations | by Kishan Panchal |  Towards Data Science" id="4151" name="Google Shape;415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64083"/>
            <a:ext cx="1918064" cy="117677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SE442 Assignment 2 Example" id="4152" name="Google Shape;4152;p33"/>
          <p:cNvPicPr preferRelativeResize="0"/>
          <p:nvPr/>
        </p:nvPicPr>
        <p:blipFill rotWithShape="1">
          <a:blip r:embed="rId4">
            <a:alphaModFix/>
          </a:blip>
          <a:srcRect b="0" l="0" r="33407" t="0"/>
          <a:stretch/>
        </p:blipFill>
        <p:spPr>
          <a:xfrm>
            <a:off x="0" y="2439347"/>
            <a:ext cx="1923891" cy="1034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3" name="Google Shape;4153;p33"/>
          <p:cNvPicPr preferRelativeResize="0"/>
          <p:nvPr/>
        </p:nvPicPr>
        <p:blipFill rotWithShape="1">
          <a:blip r:embed="rId5">
            <a:alphaModFix/>
          </a:blip>
          <a:srcRect b="0" l="0" r="0" t="15238"/>
          <a:stretch/>
        </p:blipFill>
        <p:spPr>
          <a:xfrm>
            <a:off x="7186004" y="2439347"/>
            <a:ext cx="1907754" cy="9095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w to Prevent SQL Injection Attacks? | Indusface Blog" id="4154" name="Google Shape;4154;p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150836" y="3617045"/>
            <a:ext cx="1967738" cy="9465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8" name="Shape 4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9" name="Google Shape;4159;p8"/>
          <p:cNvSpPr/>
          <p:nvPr/>
        </p:nvSpPr>
        <p:spPr>
          <a:xfrm>
            <a:off x="805937" y="1158538"/>
            <a:ext cx="3388475" cy="1019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0" name="Google Shape;4160;p8"/>
          <p:cNvSpPr txBox="1"/>
          <p:nvPr>
            <p:ph type="title"/>
          </p:nvPr>
        </p:nvSpPr>
        <p:spPr>
          <a:xfrm>
            <a:off x="336345" y="357403"/>
            <a:ext cx="8656655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Key Functions – Data Visualization and Sentiment Analysis</a:t>
            </a:r>
            <a:endParaRPr/>
          </a:p>
        </p:txBody>
      </p:sp>
      <p:sp>
        <p:nvSpPr>
          <p:cNvPr id="4161" name="Google Shape;4161;p8"/>
          <p:cNvSpPr txBox="1"/>
          <p:nvPr>
            <p:ph idx="1" type="subTitle"/>
          </p:nvPr>
        </p:nvSpPr>
        <p:spPr>
          <a:xfrm>
            <a:off x="1030587" y="1153792"/>
            <a:ext cx="3038221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Interactive Data Visualization: </a:t>
            </a:r>
            <a:endParaRPr/>
          </a:p>
        </p:txBody>
      </p:sp>
      <p:sp>
        <p:nvSpPr>
          <p:cNvPr id="4162" name="Google Shape;4162;p8"/>
          <p:cNvSpPr txBox="1"/>
          <p:nvPr>
            <p:ph idx="2" type="subTitle"/>
          </p:nvPr>
        </p:nvSpPr>
        <p:spPr>
          <a:xfrm>
            <a:off x="1030588" y="1455469"/>
            <a:ext cx="309426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Explore ratings, box office, genres, release years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163" name="Google Shape;4163;p8"/>
          <p:cNvSpPr/>
          <p:nvPr/>
        </p:nvSpPr>
        <p:spPr>
          <a:xfrm>
            <a:off x="795114" y="2576496"/>
            <a:ext cx="3388475" cy="1019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4" name="Google Shape;4164;p8"/>
          <p:cNvSpPr txBox="1"/>
          <p:nvPr/>
        </p:nvSpPr>
        <p:spPr>
          <a:xfrm>
            <a:off x="939379" y="2873427"/>
            <a:ext cx="309426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Analyze movie reviews for user feedback</a:t>
            </a:r>
            <a:endParaRPr b="0" i="0" sz="1600" u="none" cap="none" strike="noStrike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165" name="Google Shape;4165;p8"/>
          <p:cNvSpPr txBox="1"/>
          <p:nvPr/>
        </p:nvSpPr>
        <p:spPr>
          <a:xfrm>
            <a:off x="939379" y="2565580"/>
            <a:ext cx="324421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Sentiment Analysis &amp; Word Cloud:</a:t>
            </a:r>
            <a:endParaRPr/>
          </a:p>
        </p:txBody>
      </p:sp>
      <p:pic>
        <p:nvPicPr>
          <p:cNvPr descr="Examples - Apache ECharts" id="4166" name="Google Shape;4166;p8"/>
          <p:cNvPicPr preferRelativeResize="0"/>
          <p:nvPr/>
        </p:nvPicPr>
        <p:blipFill rotWithShape="1">
          <a:blip r:embed="rId3">
            <a:alphaModFix/>
          </a:blip>
          <a:srcRect b="0" l="0" r="0" t="19304"/>
          <a:stretch/>
        </p:blipFill>
        <p:spPr>
          <a:xfrm>
            <a:off x="4703884" y="1107702"/>
            <a:ext cx="2033535" cy="12307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ested Pie Chart: Drilldown · Issue #8188 · apache/echarts · GitHub" id="4167" name="Google Shape;4167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70560" y="1107702"/>
            <a:ext cx="1766981" cy="152911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xploring Movie Data with Interactive Visualizations | by Kishan Panchal |  Towards Data Science" id="4168" name="Google Shape;4168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72607" y="2471470"/>
            <a:ext cx="2164812" cy="132815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reate Word Cloud with Masks in Python - Holistic SEO" id="4169" name="Google Shape;4169;p8"/>
          <p:cNvPicPr preferRelativeResize="0"/>
          <p:nvPr/>
        </p:nvPicPr>
        <p:blipFill rotWithShape="1">
          <a:blip r:embed="rId6">
            <a:alphaModFix/>
          </a:blip>
          <a:srcRect b="24004" l="0" r="0" t="21536"/>
          <a:stretch/>
        </p:blipFill>
        <p:spPr>
          <a:xfrm>
            <a:off x="4664673" y="3799626"/>
            <a:ext cx="3972868" cy="12170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adar Chart with Python — A visualization of customer behaviors | by Summer  He | Medium" id="4170" name="Google Shape;4170;p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075241" y="2471470"/>
            <a:ext cx="1425665" cy="12644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4" name="Shape 4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5" name="Google Shape;4175;p10"/>
          <p:cNvSpPr/>
          <p:nvPr/>
        </p:nvSpPr>
        <p:spPr>
          <a:xfrm>
            <a:off x="1183524" y="1040025"/>
            <a:ext cx="3313112" cy="814174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6" name="Google Shape;4176;p10"/>
          <p:cNvSpPr/>
          <p:nvPr/>
        </p:nvSpPr>
        <p:spPr>
          <a:xfrm>
            <a:off x="1183525" y="2179040"/>
            <a:ext cx="3313112" cy="748576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7" name="Google Shape;4177;p10"/>
          <p:cNvSpPr/>
          <p:nvPr/>
        </p:nvSpPr>
        <p:spPr>
          <a:xfrm>
            <a:off x="1183523" y="3257536"/>
            <a:ext cx="3313111" cy="748576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8" name="Google Shape;4178;p10"/>
          <p:cNvSpPr txBox="1"/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Additional Features</a:t>
            </a:r>
            <a:endParaRPr/>
          </a:p>
        </p:txBody>
      </p:sp>
      <p:sp>
        <p:nvSpPr>
          <p:cNvPr id="4179" name="Google Shape;4179;p10"/>
          <p:cNvSpPr txBox="1"/>
          <p:nvPr>
            <p:ph idx="1" type="subTitle"/>
          </p:nvPr>
        </p:nvSpPr>
        <p:spPr>
          <a:xfrm>
            <a:off x="1408174" y="1035279"/>
            <a:ext cx="265135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Customizable Data Filters:</a:t>
            </a:r>
            <a:endParaRPr/>
          </a:p>
        </p:txBody>
      </p:sp>
      <p:sp>
        <p:nvSpPr>
          <p:cNvPr id="4180" name="Google Shape;4180;p10"/>
          <p:cNvSpPr txBox="1"/>
          <p:nvPr>
            <p:ph idx="2" type="subTitle"/>
          </p:nvPr>
        </p:nvSpPr>
        <p:spPr>
          <a:xfrm>
            <a:off x="1408174" y="1336956"/>
            <a:ext cx="3008077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latin typeface="Barlow Semi Condensed"/>
                <a:ea typeface="Barlow Semi Condensed"/>
                <a:cs typeface="Barlow Semi Condensed"/>
                <a:sym typeface="Barlow Semi Condensed"/>
              </a:rPr>
              <a:t>Filter by ratings, genres, languages</a:t>
            </a:r>
            <a:endParaRPr/>
          </a:p>
        </p:txBody>
      </p:sp>
      <p:sp>
        <p:nvSpPr>
          <p:cNvPr id="4181" name="Google Shape;4181;p10"/>
          <p:cNvSpPr txBox="1"/>
          <p:nvPr>
            <p:ph idx="3" type="subTitle"/>
          </p:nvPr>
        </p:nvSpPr>
        <p:spPr>
          <a:xfrm>
            <a:off x="1408174" y="2173823"/>
            <a:ext cx="3163825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User Accounts and Preferences:</a:t>
            </a:r>
            <a:endParaRPr/>
          </a:p>
        </p:txBody>
      </p:sp>
      <p:sp>
        <p:nvSpPr>
          <p:cNvPr id="4182" name="Google Shape;4182;p10"/>
          <p:cNvSpPr txBox="1"/>
          <p:nvPr>
            <p:ph idx="4" type="subTitle"/>
          </p:nvPr>
        </p:nvSpPr>
        <p:spPr>
          <a:xfrm>
            <a:off x="1408175" y="247432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latin typeface="Barlow Semi Condensed"/>
                <a:ea typeface="Barlow Semi Condensed"/>
                <a:cs typeface="Barlow Semi Condensed"/>
                <a:sym typeface="Barlow Semi Condensed"/>
              </a:rPr>
              <a:t>Save dashboard settings</a:t>
            </a:r>
            <a:endParaRPr/>
          </a:p>
        </p:txBody>
      </p:sp>
      <p:sp>
        <p:nvSpPr>
          <p:cNvPr id="4183" name="Google Shape;4183;p10"/>
          <p:cNvSpPr txBox="1"/>
          <p:nvPr>
            <p:ph idx="5" type="subTitle"/>
          </p:nvPr>
        </p:nvSpPr>
        <p:spPr>
          <a:xfrm>
            <a:off x="1408173" y="3252457"/>
            <a:ext cx="292768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Real-Time Data Refresh: </a:t>
            </a:r>
            <a:endParaRPr/>
          </a:p>
        </p:txBody>
      </p:sp>
      <p:sp>
        <p:nvSpPr>
          <p:cNvPr id="4184" name="Google Shape;4184;p10"/>
          <p:cNvSpPr txBox="1"/>
          <p:nvPr>
            <p:ph idx="6" type="subTitle"/>
          </p:nvPr>
        </p:nvSpPr>
        <p:spPr>
          <a:xfrm>
            <a:off x="1408174" y="3554129"/>
            <a:ext cx="2972906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latin typeface="Barlow Semi Condensed"/>
                <a:ea typeface="Barlow Semi Condensed"/>
                <a:cs typeface="Barlow Semi Condensed"/>
                <a:sym typeface="Barlow Semi Condensed"/>
              </a:rPr>
              <a:t>Automatic updates of movie data</a:t>
            </a:r>
            <a:endParaRPr/>
          </a:p>
        </p:txBody>
      </p:sp>
      <p:pic>
        <p:nvPicPr>
          <p:cNvPr descr="echart pie charts visualizations - YouTube" id="4185" name="Google Shape;4185;p10"/>
          <p:cNvPicPr preferRelativeResize="0"/>
          <p:nvPr/>
        </p:nvPicPr>
        <p:blipFill rotWithShape="1">
          <a:blip r:embed="rId3">
            <a:alphaModFix/>
          </a:blip>
          <a:srcRect b="33987" l="18297" r="1209" t="22113"/>
          <a:stretch/>
        </p:blipFill>
        <p:spPr>
          <a:xfrm>
            <a:off x="4727750" y="1050351"/>
            <a:ext cx="3896965" cy="11954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6" name="Google Shape;4186;p10"/>
          <p:cNvPicPr preferRelativeResize="0"/>
          <p:nvPr/>
        </p:nvPicPr>
        <p:blipFill rotWithShape="1">
          <a:blip r:embed="rId4">
            <a:alphaModFix/>
          </a:blip>
          <a:srcRect b="16833" l="2691" r="2473" t="16834"/>
          <a:stretch/>
        </p:blipFill>
        <p:spPr>
          <a:xfrm>
            <a:off x="4727750" y="2353372"/>
            <a:ext cx="3896965" cy="12891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uild a real-time dashboard in Python with Tinybird and Dash" id="4187" name="Google Shape;4187;p10"/>
          <p:cNvPicPr preferRelativeResize="0"/>
          <p:nvPr/>
        </p:nvPicPr>
        <p:blipFill rotWithShape="1">
          <a:blip r:embed="rId5">
            <a:alphaModFix/>
          </a:blip>
          <a:srcRect b="40019" l="6321" r="14047" t="17712"/>
          <a:stretch/>
        </p:blipFill>
        <p:spPr>
          <a:xfrm>
            <a:off x="4605732" y="3646564"/>
            <a:ext cx="4018984" cy="13534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1" name="Shape 4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2" name="Google Shape;4192;p18"/>
          <p:cNvSpPr txBox="1"/>
          <p:nvPr>
            <p:ph type="title"/>
          </p:nvPr>
        </p:nvSpPr>
        <p:spPr>
          <a:xfrm>
            <a:off x="2821110" y="2510113"/>
            <a:ext cx="3268980" cy="8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700"/>
              <a:t>Management Plan</a:t>
            </a:r>
            <a:endParaRPr sz="4700"/>
          </a:p>
        </p:txBody>
      </p:sp>
      <p:sp>
        <p:nvSpPr>
          <p:cNvPr id="4193" name="Google Shape;4193;p18"/>
          <p:cNvSpPr txBox="1"/>
          <p:nvPr>
            <p:ph idx="2" type="title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7" name="Shape 4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" name="Google Shape;4198;g305cce1fc62_1_1633"/>
          <p:cNvSpPr txBox="1"/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199" name="Google Shape;4199;g305cce1fc62_1_1633"/>
          <p:cNvSpPr txBox="1"/>
          <p:nvPr/>
        </p:nvSpPr>
        <p:spPr>
          <a:xfrm>
            <a:off x="868680" y="1179375"/>
            <a:ext cx="2532167" cy="80124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Initial Planning </a:t>
            </a:r>
            <a:endParaRPr b="0" i="0" sz="1600" u="none" cap="none" strike="noStrike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Set up tools, define project scope, and assign team roles</a:t>
            </a:r>
            <a:endParaRPr b="0" i="0" sz="1600" u="none" cap="none" strike="noStrike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200" name="Google Shape;4200;g305cce1fc62_1_1633"/>
          <p:cNvSpPr txBox="1"/>
          <p:nvPr/>
        </p:nvSpPr>
        <p:spPr>
          <a:xfrm>
            <a:off x="3789850" y="1233759"/>
            <a:ext cx="3414950" cy="6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Advanced Features &amp; Refinement </a:t>
            </a:r>
            <a:r>
              <a:rPr b="0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Implement additional features, optimize functionality, and fix issues</a:t>
            </a:r>
            <a:endParaRPr b="0" i="0" sz="1600" u="none" cap="none" strike="noStrike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201" name="Google Shape;4201;g305cce1fc62_1_1633"/>
          <p:cNvSpPr txBox="1"/>
          <p:nvPr/>
        </p:nvSpPr>
        <p:spPr>
          <a:xfrm>
            <a:off x="2286000" y="3609329"/>
            <a:ext cx="2964180" cy="6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Core Functionality Development </a:t>
            </a:r>
            <a:r>
              <a:rPr b="0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Build and test the core features and architecture of the project</a:t>
            </a:r>
            <a:endParaRPr b="0" i="0" sz="1600" u="none" cap="none" strike="noStrike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202" name="Google Shape;4202;g305cce1fc62_1_1633"/>
          <p:cNvSpPr txBox="1"/>
          <p:nvPr/>
        </p:nvSpPr>
        <p:spPr>
          <a:xfrm>
            <a:off x="5919150" y="3609329"/>
            <a:ext cx="22194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Finalization &amp; Testing </a:t>
            </a:r>
            <a:r>
              <a:rPr b="0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Conduct final testing, resolve bugs, and complete the project for deployment</a:t>
            </a:r>
            <a:endParaRPr b="0" i="0" sz="1600" u="none" cap="none" strike="noStrike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4203" name="Google Shape;4203;g305cce1fc62_1_1633"/>
          <p:cNvGrpSpPr/>
          <p:nvPr/>
        </p:nvGrpSpPr>
        <p:grpSpPr>
          <a:xfrm>
            <a:off x="1620199" y="2106974"/>
            <a:ext cx="5900365" cy="1517351"/>
            <a:chOff x="1621724" y="2106974"/>
            <a:chExt cx="5900365" cy="1517351"/>
          </a:xfrm>
        </p:grpSpPr>
        <p:grpSp>
          <p:nvGrpSpPr>
            <p:cNvPr id="4204" name="Google Shape;4204;g305cce1fc62_1_1633"/>
            <p:cNvGrpSpPr/>
            <p:nvPr/>
          </p:nvGrpSpPr>
          <p:grpSpPr>
            <a:xfrm>
              <a:off x="2604811" y="2884996"/>
              <a:ext cx="4021725" cy="539"/>
              <a:chOff x="3762462" y="2553002"/>
              <a:chExt cx="1121570" cy="150"/>
            </a:xfrm>
          </p:grpSpPr>
          <p:cxnSp>
            <p:nvCxnSpPr>
              <p:cNvPr id="4205" name="Google Shape;4205;g305cce1fc62_1_1633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206" name="Google Shape;4206;g305cce1fc62_1_1633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207" name="Google Shape;4207;g305cce1fc62_1_1633"/>
              <p:cNvCxnSpPr>
                <a:stCxn id="4208" idx="6"/>
                <a:endCxn id="4209" idx="2"/>
              </p:cNvCxnSpPr>
              <p:nvPr/>
            </p:nvCxnSpPr>
            <p:spPr>
              <a:xfrm>
                <a:off x="3762462" y="2553152"/>
                <a:ext cx="183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cxnSp>
          <p:nvCxnSpPr>
            <p:cNvPr id="4210" name="Google Shape;4210;g305cce1fc62_1_1633"/>
            <p:cNvCxnSpPr/>
            <p:nvPr/>
          </p:nvCxnSpPr>
          <p:spPr>
            <a:xfrm>
              <a:off x="3752008" y="3186309"/>
              <a:ext cx="0" cy="358221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4211" name="Google Shape;4211;g305cce1fc62_1_1633"/>
            <p:cNvGrpSpPr/>
            <p:nvPr/>
          </p:nvGrpSpPr>
          <p:grpSpPr>
            <a:xfrm>
              <a:off x="3261117" y="2393765"/>
              <a:ext cx="983055" cy="983055"/>
              <a:chOff x="3347725" y="2480342"/>
              <a:chExt cx="810032" cy="810032"/>
            </a:xfrm>
          </p:grpSpPr>
          <p:sp>
            <p:nvSpPr>
              <p:cNvPr id="4209" name="Google Shape;4209;g305cce1fc62_1_1633"/>
              <p:cNvSpPr/>
              <p:nvPr/>
            </p:nvSpPr>
            <p:spPr>
              <a:xfrm>
                <a:off x="3347725" y="2480342"/>
                <a:ext cx="810032" cy="810032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12" name="Google Shape;4212;g305cce1fc62_1_1633"/>
              <p:cNvSpPr/>
              <p:nvPr/>
            </p:nvSpPr>
            <p:spPr>
              <a:xfrm>
                <a:off x="3451091" y="2583719"/>
                <a:ext cx="603490" cy="60349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4213" name="Google Shape;4213;g305cce1fc62_1_1633"/>
            <p:cNvCxnSpPr>
              <a:stCxn id="4214" idx="0"/>
            </p:cNvCxnSpPr>
            <p:nvPr/>
          </p:nvCxnSpPr>
          <p:spPr>
            <a:xfrm rot="10800000">
              <a:off x="5391615" y="2122100"/>
              <a:ext cx="0" cy="396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4215" name="Google Shape;4215;g305cce1fc62_1_1633"/>
            <p:cNvGrpSpPr/>
            <p:nvPr/>
          </p:nvGrpSpPr>
          <p:grpSpPr>
            <a:xfrm>
              <a:off x="4899976" y="2393376"/>
              <a:ext cx="983044" cy="983044"/>
              <a:chOff x="4987056" y="2480342"/>
              <a:chExt cx="808956" cy="808956"/>
            </a:xfrm>
          </p:grpSpPr>
          <p:sp>
            <p:nvSpPr>
              <p:cNvPr id="4216" name="Google Shape;4216;g305cce1fc62_1_1633"/>
              <p:cNvSpPr/>
              <p:nvPr/>
            </p:nvSpPr>
            <p:spPr>
              <a:xfrm>
                <a:off x="4987056" y="2480342"/>
                <a:ext cx="808956" cy="808956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14" name="Google Shape;4214;g305cce1fc62_1_1633"/>
              <p:cNvSpPr/>
              <p:nvPr/>
            </p:nvSpPr>
            <p:spPr>
              <a:xfrm>
                <a:off x="5090423" y="2583719"/>
                <a:ext cx="602414" cy="602414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4217" name="Google Shape;4217;g305cce1fc62_1_1633"/>
            <p:cNvCxnSpPr/>
            <p:nvPr/>
          </p:nvCxnSpPr>
          <p:spPr>
            <a:xfrm>
              <a:off x="7031106" y="3186309"/>
              <a:ext cx="0" cy="357146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4218" name="Google Shape;4218;g305cce1fc62_1_1633"/>
            <p:cNvGrpSpPr/>
            <p:nvPr/>
          </p:nvGrpSpPr>
          <p:grpSpPr>
            <a:xfrm>
              <a:off x="6539045" y="2393178"/>
              <a:ext cx="983044" cy="983044"/>
              <a:chOff x="6626363" y="2480342"/>
              <a:chExt cx="808956" cy="808956"/>
            </a:xfrm>
          </p:grpSpPr>
          <p:sp>
            <p:nvSpPr>
              <p:cNvPr id="4219" name="Google Shape;4219;g305cce1fc62_1_1633"/>
              <p:cNvSpPr/>
              <p:nvPr/>
            </p:nvSpPr>
            <p:spPr>
              <a:xfrm>
                <a:off x="6626363" y="2480342"/>
                <a:ext cx="808956" cy="808956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20" name="Google Shape;4220;g305cce1fc62_1_1633"/>
              <p:cNvSpPr/>
              <p:nvPr/>
            </p:nvSpPr>
            <p:spPr>
              <a:xfrm>
                <a:off x="6729729" y="2583719"/>
                <a:ext cx="602414" cy="602414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4221" name="Google Shape;4221;g305cce1fc62_1_1633"/>
            <p:cNvCxnSpPr>
              <a:stCxn id="4222" idx="0"/>
            </p:cNvCxnSpPr>
            <p:nvPr/>
          </p:nvCxnSpPr>
          <p:spPr>
            <a:xfrm rot="10800000">
              <a:off x="2113432" y="2122227"/>
              <a:ext cx="0" cy="397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4223" name="Google Shape;4223;g305cce1fc62_1_1633"/>
            <p:cNvGrpSpPr/>
            <p:nvPr/>
          </p:nvGrpSpPr>
          <p:grpSpPr>
            <a:xfrm>
              <a:off x="1621724" y="2393805"/>
              <a:ext cx="983087" cy="983459"/>
              <a:chOff x="1708681" y="2480698"/>
              <a:chExt cx="809125" cy="809432"/>
            </a:xfrm>
          </p:grpSpPr>
          <p:sp>
            <p:nvSpPr>
              <p:cNvPr id="4208" name="Google Shape;4208;g305cce1fc62_1_1633"/>
              <p:cNvSpPr/>
              <p:nvPr/>
            </p:nvSpPr>
            <p:spPr>
              <a:xfrm>
                <a:off x="1708681" y="2480698"/>
                <a:ext cx="809125" cy="809432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22" name="Google Shape;4222;g305cce1fc62_1_1633"/>
              <p:cNvSpPr/>
              <p:nvPr/>
            </p:nvSpPr>
            <p:spPr>
              <a:xfrm>
                <a:off x="1812063" y="2584091"/>
                <a:ext cx="602631" cy="602631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224" name="Google Shape;4224;g305cce1fc62_1_1633"/>
            <p:cNvSpPr/>
            <p:nvPr/>
          </p:nvSpPr>
          <p:spPr>
            <a:xfrm>
              <a:off x="2073125" y="2106975"/>
              <a:ext cx="79800" cy="79800"/>
            </a:xfrm>
            <a:prstGeom prst="ellipse">
              <a:avLst/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5" name="Google Shape;4225;g305cce1fc62_1_1633"/>
            <p:cNvSpPr/>
            <p:nvPr/>
          </p:nvSpPr>
          <p:spPr>
            <a:xfrm>
              <a:off x="5351645" y="2106974"/>
              <a:ext cx="79800" cy="79800"/>
            </a:xfrm>
            <a:prstGeom prst="ellipse">
              <a:avLst/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6" name="Google Shape;4226;g305cce1fc62_1_1633"/>
            <p:cNvSpPr/>
            <p:nvPr/>
          </p:nvSpPr>
          <p:spPr>
            <a:xfrm>
              <a:off x="3711575" y="3544525"/>
              <a:ext cx="79800" cy="798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7" name="Google Shape;4227;g305cce1fc62_1_1633"/>
            <p:cNvSpPr/>
            <p:nvPr/>
          </p:nvSpPr>
          <p:spPr>
            <a:xfrm>
              <a:off x="6990966" y="3544525"/>
              <a:ext cx="79800" cy="798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28" name="Google Shape;4228;g305cce1fc62_1_1633"/>
          <p:cNvSpPr txBox="1"/>
          <p:nvPr/>
        </p:nvSpPr>
        <p:spPr>
          <a:xfrm>
            <a:off x="1762947" y="2723910"/>
            <a:ext cx="7044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l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Iter 0</a:t>
            </a:r>
            <a:endParaRPr b="0" i="0" sz="1800" u="none" cap="none" strike="noStrike">
              <a:solidFill>
                <a:schemeClr val="lt1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4229" name="Google Shape;4229;g305cce1fc62_1_1633"/>
          <p:cNvSpPr txBox="1"/>
          <p:nvPr/>
        </p:nvSpPr>
        <p:spPr>
          <a:xfrm>
            <a:off x="3400847" y="2744235"/>
            <a:ext cx="7044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Iter 1</a:t>
            </a:r>
            <a:endParaRPr b="0" i="0" sz="1800" u="none" cap="none" strike="noStrike">
              <a:solidFill>
                <a:schemeClr val="accent1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4230" name="Google Shape;4230;g305cce1fc62_1_1633"/>
          <p:cNvSpPr txBox="1"/>
          <p:nvPr/>
        </p:nvSpPr>
        <p:spPr>
          <a:xfrm>
            <a:off x="5038747" y="2744235"/>
            <a:ext cx="7044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l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Iter 2</a:t>
            </a:r>
            <a:endParaRPr b="0" i="0" sz="1800" u="none" cap="none" strike="noStrike">
              <a:solidFill>
                <a:schemeClr val="lt1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4231" name="Google Shape;4231;g305cce1fc62_1_1633"/>
          <p:cNvSpPr txBox="1"/>
          <p:nvPr/>
        </p:nvSpPr>
        <p:spPr>
          <a:xfrm>
            <a:off x="6676647" y="2744235"/>
            <a:ext cx="7044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Iter 3</a:t>
            </a:r>
            <a:endParaRPr b="0" i="0" sz="1800" u="none" cap="none" strike="noStrike">
              <a:solidFill>
                <a:schemeClr val="accent1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4232" name="Google Shape;4232;g305cce1fc62_1_1633"/>
          <p:cNvSpPr txBox="1"/>
          <p:nvPr/>
        </p:nvSpPr>
        <p:spPr>
          <a:xfrm>
            <a:off x="2286000" y="2433102"/>
            <a:ext cx="457200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3" name="Google Shape;4233;g305cce1fc62_1_1633"/>
          <p:cNvSpPr txBox="1"/>
          <p:nvPr/>
        </p:nvSpPr>
        <p:spPr>
          <a:xfrm>
            <a:off x="2286000" y="2433102"/>
            <a:ext cx="457200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7" name="Shape 4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8" name="Google Shape;4238;p11"/>
          <p:cNvSpPr txBox="1"/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Risk Management Overview</a:t>
            </a:r>
            <a:endParaRPr/>
          </a:p>
        </p:txBody>
      </p:sp>
      <p:sp>
        <p:nvSpPr>
          <p:cNvPr id="4239" name="Google Shape;4239;p11"/>
          <p:cNvSpPr txBox="1"/>
          <p:nvPr/>
        </p:nvSpPr>
        <p:spPr>
          <a:xfrm>
            <a:off x="1901953" y="1023889"/>
            <a:ext cx="5697727" cy="30957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Risk Categories: 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Team Dynamics: </a:t>
            </a:r>
            <a:r>
              <a:rPr b="0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Loss or lack of motivation in team members, improper task assignments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Project Planning &amp; Communication: </a:t>
            </a:r>
            <a:r>
              <a:rPr b="0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Duplicate work, unclear requirements, scope creep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Technical Competence: </a:t>
            </a:r>
            <a:r>
              <a:rPr b="0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Lack of framework or programming knowledge, technology incompetence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Development &amp; Testing Issues: </a:t>
            </a:r>
            <a:r>
              <a:rPr b="0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Messy code, inadequate testing, improper design decisions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Time Constraints</a:t>
            </a:r>
            <a:r>
              <a:rPr b="0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 Insufficient time for integration and deployment</a:t>
            </a:r>
            <a:endParaRPr b="0" i="0" sz="1600" u="none" cap="none" strike="noStrike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3" name="Shape 4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4" name="Google Shape;4244;p12"/>
          <p:cNvSpPr txBox="1"/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Conclusion and Next Steps</a:t>
            </a:r>
            <a:endParaRPr/>
          </a:p>
        </p:txBody>
      </p:sp>
      <p:sp>
        <p:nvSpPr>
          <p:cNvPr id="4245" name="Google Shape;4245;p12"/>
          <p:cNvSpPr txBox="1"/>
          <p:nvPr/>
        </p:nvSpPr>
        <p:spPr>
          <a:xfrm>
            <a:off x="1896873" y="932772"/>
            <a:ext cx="5350253" cy="30957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Summary: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Project Overview: </a:t>
            </a:r>
            <a:r>
              <a:rPr b="0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IMDB data visualization and analysis platform using Django.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Key Features: </a:t>
            </a:r>
            <a:r>
              <a:rPr b="0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Data visualization, sentiment analysis, customizable filters.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Risk Management: </a:t>
            </a:r>
            <a:r>
              <a:rPr b="0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Early identification of team, planning, technical, and time risks.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None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Next Steps: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Development Phase: </a:t>
            </a:r>
            <a:r>
              <a:rPr b="0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Implement core functionalities and test features.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b="1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Team Collaboration: </a:t>
            </a:r>
            <a:r>
              <a:rPr b="0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Continue refining tasks and mitigating identified risks.</a:t>
            </a:r>
            <a:endParaRPr b="0" i="0" sz="1600" u="none" cap="none" strike="noStrike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9" name="Shape 4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0" name="Google Shape;4250;g305ade67567_0_5"/>
          <p:cNvSpPr txBox="1"/>
          <p:nvPr>
            <p:ph type="title"/>
          </p:nvPr>
        </p:nvSpPr>
        <p:spPr>
          <a:xfrm>
            <a:off x="2325000" y="2665475"/>
            <a:ext cx="4426200" cy="8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700"/>
              <a:t>Related Work &amp; Our Demo</a:t>
            </a:r>
            <a:endParaRPr sz="4700"/>
          </a:p>
        </p:txBody>
      </p:sp>
      <p:sp>
        <p:nvSpPr>
          <p:cNvPr id="4251" name="Google Shape;4251;g305ade67567_0_5"/>
          <p:cNvSpPr txBox="1"/>
          <p:nvPr>
            <p:ph idx="2" type="title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5" name="Shape 4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6" name="Google Shape;4256;p6"/>
          <p:cNvSpPr/>
          <p:nvPr/>
        </p:nvSpPr>
        <p:spPr>
          <a:xfrm>
            <a:off x="776175" y="1636425"/>
            <a:ext cx="3119512" cy="1146075"/>
          </a:xfrm>
          <a:custGeom>
            <a:rect b="b" l="l" r="r" t="t"/>
            <a:pathLst>
              <a:path extrusionOk="0" h="45843" w="108307">
                <a:moveTo>
                  <a:pt x="22921" y="0"/>
                </a:moveTo>
                <a:cubicBezTo>
                  <a:pt x="10298" y="0"/>
                  <a:pt x="0" y="10224"/>
                  <a:pt x="0" y="22921"/>
                </a:cubicBezTo>
                <a:cubicBezTo>
                  <a:pt x="0" y="35519"/>
                  <a:pt x="10298" y="45842"/>
                  <a:pt x="22921" y="45842"/>
                </a:cubicBezTo>
                <a:lnTo>
                  <a:pt x="108306" y="45842"/>
                </a:lnTo>
                <a:lnTo>
                  <a:pt x="108306" y="0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7" name="Google Shape;4257;p6"/>
          <p:cNvSpPr/>
          <p:nvPr/>
        </p:nvSpPr>
        <p:spPr>
          <a:xfrm>
            <a:off x="5199825" y="1636425"/>
            <a:ext cx="3178190" cy="1146075"/>
          </a:xfrm>
          <a:custGeom>
            <a:rect b="b" l="l" r="r" t="t"/>
            <a:pathLst>
              <a:path extrusionOk="0" h="45843" w="108332">
                <a:moveTo>
                  <a:pt x="0" y="0"/>
                </a:moveTo>
                <a:lnTo>
                  <a:pt x="0" y="45842"/>
                </a:lnTo>
                <a:lnTo>
                  <a:pt x="85410" y="45842"/>
                </a:lnTo>
                <a:cubicBezTo>
                  <a:pt x="98008" y="45842"/>
                  <a:pt x="108331" y="35519"/>
                  <a:pt x="108331" y="22921"/>
                </a:cubicBezTo>
                <a:cubicBezTo>
                  <a:pt x="108331" y="10224"/>
                  <a:pt x="98008" y="0"/>
                  <a:pt x="85410" y="0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8" name="Google Shape;4258;p6"/>
          <p:cNvSpPr/>
          <p:nvPr/>
        </p:nvSpPr>
        <p:spPr>
          <a:xfrm>
            <a:off x="817078" y="3123650"/>
            <a:ext cx="3119512" cy="1145450"/>
          </a:xfrm>
          <a:custGeom>
            <a:rect b="b" l="l" r="r" t="t"/>
            <a:pathLst>
              <a:path extrusionOk="0" h="45818" w="108307">
                <a:moveTo>
                  <a:pt x="22921" y="1"/>
                </a:moveTo>
                <a:cubicBezTo>
                  <a:pt x="10298" y="1"/>
                  <a:pt x="0" y="10199"/>
                  <a:pt x="0" y="22896"/>
                </a:cubicBezTo>
                <a:cubicBezTo>
                  <a:pt x="0" y="35494"/>
                  <a:pt x="10298" y="45817"/>
                  <a:pt x="22921" y="45817"/>
                </a:cubicBezTo>
                <a:lnTo>
                  <a:pt x="108306" y="45817"/>
                </a:lnTo>
                <a:lnTo>
                  <a:pt x="10830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9" name="Google Shape;4259;p6"/>
          <p:cNvSpPr/>
          <p:nvPr/>
        </p:nvSpPr>
        <p:spPr>
          <a:xfrm>
            <a:off x="5199825" y="3123650"/>
            <a:ext cx="3121045" cy="1145450"/>
          </a:xfrm>
          <a:custGeom>
            <a:rect b="b" l="l" r="r" t="t"/>
            <a:pathLst>
              <a:path extrusionOk="0" h="45818" w="108332">
                <a:moveTo>
                  <a:pt x="0" y="1"/>
                </a:moveTo>
                <a:lnTo>
                  <a:pt x="0" y="45817"/>
                </a:lnTo>
                <a:lnTo>
                  <a:pt x="85410" y="45817"/>
                </a:lnTo>
                <a:cubicBezTo>
                  <a:pt x="98008" y="45817"/>
                  <a:pt x="108331" y="35494"/>
                  <a:pt x="108331" y="22896"/>
                </a:cubicBezTo>
                <a:cubicBezTo>
                  <a:pt x="108331" y="10199"/>
                  <a:pt x="98008" y="1"/>
                  <a:pt x="85410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0" name="Google Shape;4260;p6"/>
          <p:cNvSpPr/>
          <p:nvPr/>
        </p:nvSpPr>
        <p:spPr>
          <a:xfrm>
            <a:off x="3046647" y="1423373"/>
            <a:ext cx="3000900" cy="3000900"/>
          </a:xfrm>
          <a:prstGeom prst="blockArc">
            <a:avLst>
              <a:gd fmla="val 10810477" name="adj1"/>
              <a:gd fmla="val 16196995" name="adj2"/>
              <a:gd fmla="val 28299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1" name="Google Shape;4261;p6"/>
          <p:cNvSpPr/>
          <p:nvPr/>
        </p:nvSpPr>
        <p:spPr>
          <a:xfrm flipH="1">
            <a:off x="3043181" y="1423373"/>
            <a:ext cx="3000900" cy="3000900"/>
          </a:xfrm>
          <a:prstGeom prst="blockArc">
            <a:avLst>
              <a:gd fmla="val 10810477" name="adj1"/>
              <a:gd fmla="val 16196995" name="adj2"/>
              <a:gd fmla="val 28299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2" name="Google Shape;4262;p6"/>
          <p:cNvSpPr/>
          <p:nvPr/>
        </p:nvSpPr>
        <p:spPr>
          <a:xfrm rot="10800000">
            <a:off x="3044908" y="1413630"/>
            <a:ext cx="3000900" cy="3000900"/>
          </a:xfrm>
          <a:prstGeom prst="blockArc">
            <a:avLst>
              <a:gd fmla="val 10810477" name="adj1"/>
              <a:gd fmla="val 16196995" name="adj2"/>
              <a:gd fmla="val 28299" name="adj3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3" name="Google Shape;4263;p6"/>
          <p:cNvSpPr/>
          <p:nvPr/>
        </p:nvSpPr>
        <p:spPr>
          <a:xfrm flipH="1" rot="10800000">
            <a:off x="3046647" y="1413630"/>
            <a:ext cx="3000900" cy="3000900"/>
          </a:xfrm>
          <a:prstGeom prst="blockArc">
            <a:avLst>
              <a:gd fmla="val 10810477" name="adj1"/>
              <a:gd fmla="val 16196995" name="adj2"/>
              <a:gd fmla="val 28299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4" name="Google Shape;4264;p6"/>
          <p:cNvSpPr/>
          <p:nvPr/>
        </p:nvSpPr>
        <p:spPr>
          <a:xfrm>
            <a:off x="4213138" y="2584312"/>
            <a:ext cx="669300" cy="669275"/>
          </a:xfrm>
          <a:custGeom>
            <a:rect b="b" l="l" r="r" t="t"/>
            <a:pathLst>
              <a:path extrusionOk="0" h="26771" w="26772">
                <a:moveTo>
                  <a:pt x="13349" y="1"/>
                </a:moveTo>
                <a:cubicBezTo>
                  <a:pt x="5950" y="1"/>
                  <a:pt x="1" y="6050"/>
                  <a:pt x="1" y="13448"/>
                </a:cubicBezTo>
                <a:cubicBezTo>
                  <a:pt x="1" y="20847"/>
                  <a:pt x="5950" y="26771"/>
                  <a:pt x="13349" y="26771"/>
                </a:cubicBezTo>
                <a:cubicBezTo>
                  <a:pt x="20722" y="26771"/>
                  <a:pt x="26771" y="20847"/>
                  <a:pt x="26771" y="13448"/>
                </a:cubicBezTo>
                <a:cubicBezTo>
                  <a:pt x="26771" y="6050"/>
                  <a:pt x="20722" y="1"/>
                  <a:pt x="1334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5" name="Google Shape;4265;p6"/>
          <p:cNvSpPr txBox="1"/>
          <p:nvPr>
            <p:ph type="title"/>
          </p:nvPr>
        </p:nvSpPr>
        <p:spPr>
          <a:xfrm>
            <a:off x="457200" y="411450"/>
            <a:ext cx="8229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chemeClr val="dk1"/>
                </a:solidFill>
              </a:rPr>
              <a:t>Related Work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266" name="Google Shape;4266;p6"/>
          <p:cNvSpPr/>
          <p:nvPr/>
        </p:nvSpPr>
        <p:spPr>
          <a:xfrm>
            <a:off x="550888" y="1854525"/>
            <a:ext cx="669300" cy="669275"/>
          </a:xfrm>
          <a:custGeom>
            <a:rect b="b" l="l" r="r" t="t"/>
            <a:pathLst>
              <a:path extrusionOk="0" h="26771" w="26772">
                <a:moveTo>
                  <a:pt x="13349" y="1"/>
                </a:moveTo>
                <a:cubicBezTo>
                  <a:pt x="5950" y="1"/>
                  <a:pt x="1" y="6050"/>
                  <a:pt x="1" y="13448"/>
                </a:cubicBezTo>
                <a:cubicBezTo>
                  <a:pt x="1" y="20847"/>
                  <a:pt x="5950" y="26771"/>
                  <a:pt x="13349" y="26771"/>
                </a:cubicBezTo>
                <a:cubicBezTo>
                  <a:pt x="20722" y="26771"/>
                  <a:pt x="26771" y="20847"/>
                  <a:pt x="26771" y="13448"/>
                </a:cubicBezTo>
                <a:cubicBezTo>
                  <a:pt x="26771" y="6050"/>
                  <a:pt x="20722" y="1"/>
                  <a:pt x="1334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7" name="Google Shape;4267;p6"/>
          <p:cNvSpPr/>
          <p:nvPr/>
        </p:nvSpPr>
        <p:spPr>
          <a:xfrm>
            <a:off x="7921313" y="1889695"/>
            <a:ext cx="671800" cy="669275"/>
          </a:xfrm>
          <a:custGeom>
            <a:rect b="b" l="l" r="r" t="t"/>
            <a:pathLst>
              <a:path extrusionOk="0" h="26771" w="26872">
                <a:moveTo>
                  <a:pt x="13424" y="1"/>
                </a:moveTo>
                <a:cubicBezTo>
                  <a:pt x="6050" y="1"/>
                  <a:pt x="1" y="6050"/>
                  <a:pt x="1" y="13448"/>
                </a:cubicBezTo>
                <a:cubicBezTo>
                  <a:pt x="1" y="20847"/>
                  <a:pt x="6050" y="26771"/>
                  <a:pt x="13424" y="26771"/>
                </a:cubicBezTo>
                <a:cubicBezTo>
                  <a:pt x="20822" y="26771"/>
                  <a:pt x="26871" y="20847"/>
                  <a:pt x="26871" y="13448"/>
                </a:cubicBezTo>
                <a:cubicBezTo>
                  <a:pt x="26871" y="6050"/>
                  <a:pt x="20822" y="1"/>
                  <a:pt x="1342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8" name="Google Shape;4268;p6"/>
          <p:cNvSpPr txBox="1"/>
          <p:nvPr/>
        </p:nvSpPr>
        <p:spPr>
          <a:xfrm>
            <a:off x="4901675" y="2015107"/>
            <a:ext cx="5361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02</a:t>
            </a:r>
            <a:endParaRPr b="0" i="0" sz="2000" u="none" cap="none" strike="noStrike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4269" name="Google Shape;4269;p6"/>
          <p:cNvSpPr/>
          <p:nvPr/>
        </p:nvSpPr>
        <p:spPr>
          <a:xfrm>
            <a:off x="550888" y="3359844"/>
            <a:ext cx="669300" cy="669275"/>
          </a:xfrm>
          <a:custGeom>
            <a:rect b="b" l="l" r="r" t="t"/>
            <a:pathLst>
              <a:path extrusionOk="0" h="26771" w="26772">
                <a:moveTo>
                  <a:pt x="13349" y="1"/>
                </a:moveTo>
                <a:cubicBezTo>
                  <a:pt x="5950" y="1"/>
                  <a:pt x="1" y="6025"/>
                  <a:pt x="1" y="13423"/>
                </a:cubicBezTo>
                <a:cubicBezTo>
                  <a:pt x="1" y="20822"/>
                  <a:pt x="5950" y="26771"/>
                  <a:pt x="13349" y="26771"/>
                </a:cubicBezTo>
                <a:cubicBezTo>
                  <a:pt x="20722" y="26771"/>
                  <a:pt x="26771" y="20822"/>
                  <a:pt x="26771" y="13423"/>
                </a:cubicBezTo>
                <a:cubicBezTo>
                  <a:pt x="26771" y="6025"/>
                  <a:pt x="20722" y="1"/>
                  <a:pt x="1334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0" name="Google Shape;4270;p6"/>
          <p:cNvSpPr/>
          <p:nvPr/>
        </p:nvSpPr>
        <p:spPr>
          <a:xfrm>
            <a:off x="7921313" y="3361732"/>
            <a:ext cx="671800" cy="669275"/>
          </a:xfrm>
          <a:custGeom>
            <a:rect b="b" l="l" r="r" t="t"/>
            <a:pathLst>
              <a:path extrusionOk="0" h="26771" w="26872">
                <a:moveTo>
                  <a:pt x="13424" y="1"/>
                </a:moveTo>
                <a:cubicBezTo>
                  <a:pt x="6050" y="1"/>
                  <a:pt x="1" y="6025"/>
                  <a:pt x="1" y="13423"/>
                </a:cubicBezTo>
                <a:cubicBezTo>
                  <a:pt x="1" y="20822"/>
                  <a:pt x="6050" y="26771"/>
                  <a:pt x="13424" y="26771"/>
                </a:cubicBezTo>
                <a:cubicBezTo>
                  <a:pt x="20822" y="26771"/>
                  <a:pt x="26871" y="20822"/>
                  <a:pt x="26871" y="13423"/>
                </a:cubicBezTo>
                <a:cubicBezTo>
                  <a:pt x="26871" y="6025"/>
                  <a:pt x="20822" y="1"/>
                  <a:pt x="1342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1" name="Google Shape;4271;p6"/>
          <p:cNvSpPr txBox="1"/>
          <p:nvPr/>
        </p:nvSpPr>
        <p:spPr>
          <a:xfrm>
            <a:off x="4901675" y="3495162"/>
            <a:ext cx="5361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04</a:t>
            </a:r>
            <a:endParaRPr b="0" i="0" sz="2000" u="none" cap="none" strike="noStrike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4272" name="Google Shape;4272;p6"/>
          <p:cNvSpPr txBox="1"/>
          <p:nvPr/>
        </p:nvSpPr>
        <p:spPr>
          <a:xfrm>
            <a:off x="6277013" y="3229698"/>
            <a:ext cx="1568100" cy="26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chemeClr val="accent5"/>
                </a:solidFill>
                <a:highlight>
                  <a:srgbClr val="000000"/>
                </a:highlight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MDVP</a:t>
            </a:r>
            <a:endParaRPr b="1" i="0" sz="1700" u="none" cap="none" strike="noStrike">
              <a:solidFill>
                <a:schemeClr val="accent5"/>
              </a:solidFill>
              <a:highlight>
                <a:srgbClr val="000000"/>
              </a:highlight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4273" name="Google Shape;4273;p6"/>
          <p:cNvSpPr txBox="1"/>
          <p:nvPr/>
        </p:nvSpPr>
        <p:spPr>
          <a:xfrm>
            <a:off x="6277013" y="3493750"/>
            <a:ext cx="1568100" cy="6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Our project: Movie Data Visualization Platform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74" name="Google Shape;4274;p6"/>
          <p:cNvSpPr txBox="1"/>
          <p:nvPr/>
        </p:nvSpPr>
        <p:spPr>
          <a:xfrm>
            <a:off x="5913120" y="1757675"/>
            <a:ext cx="19320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PowerBI IMDb Dashboard</a:t>
            </a:r>
            <a:endParaRPr b="1" i="0" sz="1700" u="none" cap="none" strike="noStrike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4275" name="Google Shape;4275;p6"/>
          <p:cNvSpPr txBox="1"/>
          <p:nvPr/>
        </p:nvSpPr>
        <p:spPr>
          <a:xfrm>
            <a:off x="6084125" y="2059788"/>
            <a:ext cx="1761000" cy="6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IMDB Movies Dashboard with PowerBI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76" name="Google Shape;4276;p6"/>
          <p:cNvSpPr txBox="1"/>
          <p:nvPr/>
        </p:nvSpPr>
        <p:spPr>
          <a:xfrm>
            <a:off x="1296400" y="2021688"/>
            <a:ext cx="1761000" cy="6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Chinese DOUBAN Movie Data Analysis Platform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77" name="Google Shape;4277;p6"/>
          <p:cNvSpPr txBox="1"/>
          <p:nvPr/>
        </p:nvSpPr>
        <p:spPr>
          <a:xfrm>
            <a:off x="1296400" y="1757675"/>
            <a:ext cx="19269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Douban Platform</a:t>
            </a:r>
            <a:endParaRPr b="1" i="0" sz="1700" u="none" cap="none" strike="noStrike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4278" name="Google Shape;4278;p6"/>
          <p:cNvSpPr txBox="1"/>
          <p:nvPr/>
        </p:nvSpPr>
        <p:spPr>
          <a:xfrm>
            <a:off x="1296400" y="3229698"/>
            <a:ext cx="1653600" cy="26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Tableau Dashboard</a:t>
            </a:r>
            <a:endParaRPr b="1" i="0" sz="1700" u="none" cap="none" strike="noStrike">
              <a:solidFill>
                <a:schemeClr val="accen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4279" name="Google Shape;4279;p6"/>
          <p:cNvSpPr txBox="1"/>
          <p:nvPr/>
        </p:nvSpPr>
        <p:spPr>
          <a:xfrm>
            <a:off x="1296400" y="3554710"/>
            <a:ext cx="1885500" cy="6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IMDB Dashboard Highlighting Jim Carrey based on Tableau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80" name="Google Shape;4280;p6"/>
          <p:cNvSpPr txBox="1"/>
          <p:nvPr/>
        </p:nvSpPr>
        <p:spPr>
          <a:xfrm>
            <a:off x="3657775" y="1995730"/>
            <a:ext cx="5361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01</a:t>
            </a:r>
            <a:endParaRPr b="0" i="0" sz="2000" u="none" cap="none" strike="noStrike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4281" name="Google Shape;4281;p6"/>
          <p:cNvSpPr txBox="1"/>
          <p:nvPr/>
        </p:nvSpPr>
        <p:spPr>
          <a:xfrm>
            <a:off x="3657775" y="3494125"/>
            <a:ext cx="5361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03</a:t>
            </a:r>
            <a:endParaRPr b="0" i="0" sz="2000" u="none" cap="none" strike="noStrike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4282" name="Google Shape;4282;p6"/>
          <p:cNvSpPr/>
          <p:nvPr/>
        </p:nvSpPr>
        <p:spPr>
          <a:xfrm>
            <a:off x="743715" y="2016172"/>
            <a:ext cx="283660" cy="365753"/>
          </a:xfrm>
          <a:custGeom>
            <a:rect b="b" l="l" r="r" t="t"/>
            <a:pathLst>
              <a:path extrusionOk="0" h="12099" w="9295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83" name="Google Shape;4283;p6"/>
          <p:cNvGrpSpPr/>
          <p:nvPr/>
        </p:nvGrpSpPr>
        <p:grpSpPr>
          <a:xfrm>
            <a:off x="702707" y="3505136"/>
            <a:ext cx="365760" cy="365772"/>
            <a:chOff x="-20946600" y="3317850"/>
            <a:chExt cx="304825" cy="304050"/>
          </a:xfrm>
        </p:grpSpPr>
        <p:sp>
          <p:nvSpPr>
            <p:cNvPr id="4284" name="Google Shape;4284;p6"/>
            <p:cNvSpPr/>
            <p:nvPr/>
          </p:nvSpPr>
          <p:spPr>
            <a:xfrm>
              <a:off x="-20946600" y="3317850"/>
              <a:ext cx="232350" cy="248925"/>
            </a:xfrm>
            <a:custGeom>
              <a:rect b="b" l="l" r="r" t="t"/>
              <a:pathLst>
                <a:path extrusionOk="0" h="9957" w="9294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5" name="Google Shape;4285;p6"/>
            <p:cNvSpPr/>
            <p:nvPr/>
          </p:nvSpPr>
          <p:spPr>
            <a:xfrm>
              <a:off x="-20775700" y="3318650"/>
              <a:ext cx="133925" cy="249700"/>
            </a:xfrm>
            <a:custGeom>
              <a:rect b="b" l="l" r="r" t="t"/>
              <a:pathLst>
                <a:path extrusionOk="0" h="9988" w="5357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6" name="Google Shape;4286;p6"/>
            <p:cNvSpPr/>
            <p:nvPr/>
          </p:nvSpPr>
          <p:spPr>
            <a:xfrm>
              <a:off x="-20890700" y="3586425"/>
              <a:ext cx="195375" cy="35475"/>
            </a:xfrm>
            <a:custGeom>
              <a:rect b="b" l="l" r="r" t="t"/>
              <a:pathLst>
                <a:path extrusionOk="0" h="1419" w="7815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87" name="Google Shape;4287;p6"/>
          <p:cNvGrpSpPr/>
          <p:nvPr/>
        </p:nvGrpSpPr>
        <p:grpSpPr>
          <a:xfrm>
            <a:off x="4383549" y="2736066"/>
            <a:ext cx="328426" cy="365750"/>
            <a:chOff x="-20930075" y="4066100"/>
            <a:chExt cx="269400" cy="303250"/>
          </a:xfrm>
        </p:grpSpPr>
        <p:sp>
          <p:nvSpPr>
            <p:cNvPr id="4288" name="Google Shape;4288;p6"/>
            <p:cNvSpPr/>
            <p:nvPr/>
          </p:nvSpPr>
          <p:spPr>
            <a:xfrm>
              <a:off x="-20865475" y="4066100"/>
              <a:ext cx="141775" cy="144150"/>
            </a:xfrm>
            <a:custGeom>
              <a:rect b="b" l="l" r="r" t="t"/>
              <a:pathLst>
                <a:path extrusionOk="0" h="5766" w="5671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9" name="Google Shape;4289;p6"/>
            <p:cNvSpPr/>
            <p:nvPr/>
          </p:nvSpPr>
          <p:spPr>
            <a:xfrm>
              <a:off x="-20930075" y="4191325"/>
              <a:ext cx="269400" cy="178025"/>
            </a:xfrm>
            <a:custGeom>
              <a:rect b="b" l="l" r="r" t="t"/>
              <a:pathLst>
                <a:path extrusionOk="0" h="7121" w="10776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90" name="Google Shape;4290;p6"/>
          <p:cNvGrpSpPr/>
          <p:nvPr/>
        </p:nvGrpSpPr>
        <p:grpSpPr>
          <a:xfrm>
            <a:off x="8074337" y="3505143"/>
            <a:ext cx="365772" cy="365752"/>
            <a:chOff x="-20572500" y="3319025"/>
            <a:chExt cx="305625" cy="302875"/>
          </a:xfrm>
        </p:grpSpPr>
        <p:sp>
          <p:nvSpPr>
            <p:cNvPr id="4291" name="Google Shape;4291;p6"/>
            <p:cNvSpPr/>
            <p:nvPr/>
          </p:nvSpPr>
          <p:spPr>
            <a:xfrm>
              <a:off x="-20429150" y="356990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2" name="Google Shape;4292;p6"/>
            <p:cNvSpPr/>
            <p:nvPr/>
          </p:nvSpPr>
          <p:spPr>
            <a:xfrm>
              <a:off x="-20572500" y="3319025"/>
              <a:ext cx="305625" cy="267350"/>
            </a:xfrm>
            <a:custGeom>
              <a:rect b="b" l="l" r="r" t="t"/>
              <a:pathLst>
                <a:path extrusionOk="0" h="10694" w="12225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93" name="Google Shape;4293;p6"/>
          <p:cNvSpPr/>
          <p:nvPr/>
        </p:nvSpPr>
        <p:spPr>
          <a:xfrm>
            <a:off x="8074355" y="2025739"/>
            <a:ext cx="365750" cy="358444"/>
          </a:xfrm>
          <a:custGeom>
            <a:rect b="b" l="l" r="r" t="t"/>
            <a:pathLst>
              <a:path extrusionOk="0" h="12193" w="12256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7" name="Shape 4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98" name="Google Shape;429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4227" y="462037"/>
            <a:ext cx="9019774" cy="4628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5" name="Shape 3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76" name="Google Shape;3476;p2"/>
          <p:cNvGrpSpPr/>
          <p:nvPr/>
        </p:nvGrpSpPr>
        <p:grpSpPr>
          <a:xfrm>
            <a:off x="731647" y="573573"/>
            <a:ext cx="635100" cy="734640"/>
            <a:chOff x="731647" y="573573"/>
            <a:chExt cx="635100" cy="734640"/>
          </a:xfrm>
        </p:grpSpPr>
        <p:grpSp>
          <p:nvGrpSpPr>
            <p:cNvPr id="3477" name="Google Shape;3477;p2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3478" name="Google Shape;3478;p2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9" name="Google Shape;3479;p2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480" name="Google Shape;3480;p2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3481" name="Google Shape;3481;p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2" name="Google Shape;3482;p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3" name="Google Shape;3483;p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484" name="Google Shape;3484;p2"/>
          <p:cNvGrpSpPr/>
          <p:nvPr/>
        </p:nvGrpSpPr>
        <p:grpSpPr>
          <a:xfrm>
            <a:off x="731647" y="1650460"/>
            <a:ext cx="635100" cy="733491"/>
            <a:chOff x="731647" y="1650460"/>
            <a:chExt cx="635100" cy="733491"/>
          </a:xfrm>
        </p:grpSpPr>
        <p:grpSp>
          <p:nvGrpSpPr>
            <p:cNvPr id="3485" name="Google Shape;3485;p2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3486" name="Google Shape;3486;p2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7" name="Google Shape;3487;p2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488" name="Google Shape;3488;p2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3489" name="Google Shape;3489;p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0" name="Google Shape;3490;p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1" name="Google Shape;3491;p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492" name="Google Shape;3492;p2"/>
          <p:cNvGrpSpPr/>
          <p:nvPr/>
        </p:nvGrpSpPr>
        <p:grpSpPr>
          <a:xfrm>
            <a:off x="731647" y="2728277"/>
            <a:ext cx="635100" cy="734983"/>
            <a:chOff x="731647" y="2728277"/>
            <a:chExt cx="635100" cy="734983"/>
          </a:xfrm>
        </p:grpSpPr>
        <p:grpSp>
          <p:nvGrpSpPr>
            <p:cNvPr id="3493" name="Google Shape;3493;p2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3494" name="Google Shape;3494;p2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5" name="Google Shape;3495;p2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496" name="Google Shape;3496;p2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3497" name="Google Shape;3497;p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8" name="Google Shape;3498;p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9" name="Google Shape;3499;p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500" name="Google Shape;3500;p2"/>
          <p:cNvGrpSpPr/>
          <p:nvPr/>
        </p:nvGrpSpPr>
        <p:grpSpPr>
          <a:xfrm>
            <a:off x="731647" y="3806675"/>
            <a:ext cx="635100" cy="734704"/>
            <a:chOff x="731647" y="3806675"/>
            <a:chExt cx="635100" cy="734704"/>
          </a:xfrm>
        </p:grpSpPr>
        <p:grpSp>
          <p:nvGrpSpPr>
            <p:cNvPr id="3501" name="Google Shape;3501;p2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3502" name="Google Shape;3502;p2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3" name="Google Shape;3503;p2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04" name="Google Shape;3504;p2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3505" name="Google Shape;3505;p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6" name="Google Shape;3506;p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7" name="Google Shape;3507;p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508" name="Google Shape;3508;p2"/>
          <p:cNvSpPr txBox="1"/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509" name="Google Shape;3509;p2"/>
          <p:cNvSpPr txBox="1"/>
          <p:nvPr>
            <p:ph idx="1" type="subTitle"/>
          </p:nvPr>
        </p:nvSpPr>
        <p:spPr>
          <a:xfrm>
            <a:off x="1694733" y="7259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200"/>
              <a:t>Introduction</a:t>
            </a:r>
            <a:endParaRPr sz="2200"/>
          </a:p>
        </p:txBody>
      </p:sp>
      <p:sp>
        <p:nvSpPr>
          <p:cNvPr id="3510" name="Google Shape;3510;p2"/>
          <p:cNvSpPr txBox="1"/>
          <p:nvPr>
            <p:ph idx="3" type="subTitle"/>
          </p:nvPr>
        </p:nvSpPr>
        <p:spPr>
          <a:xfrm>
            <a:off x="1694733" y="18049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200">
                <a:solidFill>
                  <a:schemeClr val="accent1"/>
                </a:solidFill>
              </a:rPr>
              <a:t>Re</a:t>
            </a:r>
            <a:r>
              <a:rPr lang="en" sz="2200"/>
              <a:t>quirement Analysis</a:t>
            </a:r>
            <a:endParaRPr sz="2200"/>
          </a:p>
        </p:txBody>
      </p:sp>
      <p:sp>
        <p:nvSpPr>
          <p:cNvPr id="3511" name="Google Shape;3511;p2"/>
          <p:cNvSpPr txBox="1"/>
          <p:nvPr>
            <p:ph idx="5" type="subTitle"/>
          </p:nvPr>
        </p:nvSpPr>
        <p:spPr>
          <a:xfrm>
            <a:off x="1694733" y="28839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200"/>
              <a:t>Management Plan</a:t>
            </a:r>
            <a:endParaRPr sz="2200"/>
          </a:p>
        </p:txBody>
      </p:sp>
      <p:sp>
        <p:nvSpPr>
          <p:cNvPr id="3512" name="Google Shape;3512;p2"/>
          <p:cNvSpPr txBox="1"/>
          <p:nvPr>
            <p:ph idx="7" type="subTitle"/>
          </p:nvPr>
        </p:nvSpPr>
        <p:spPr>
          <a:xfrm>
            <a:off x="1694733" y="39629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200"/>
              <a:t>Related Work &amp;  Demo</a:t>
            </a:r>
            <a:endParaRPr sz="2200"/>
          </a:p>
        </p:txBody>
      </p:sp>
      <p:sp>
        <p:nvSpPr>
          <p:cNvPr id="3513" name="Google Shape;3513;p2"/>
          <p:cNvSpPr txBox="1"/>
          <p:nvPr>
            <p:ph idx="9" type="title"/>
          </p:nvPr>
        </p:nvSpPr>
        <p:spPr>
          <a:xfrm>
            <a:off x="813816" y="722376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514" name="Google Shape;3514;p2"/>
          <p:cNvSpPr txBox="1"/>
          <p:nvPr>
            <p:ph idx="13" type="title"/>
          </p:nvPr>
        </p:nvSpPr>
        <p:spPr>
          <a:xfrm>
            <a:off x="813816" y="1801368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515" name="Google Shape;3515;p2"/>
          <p:cNvSpPr txBox="1"/>
          <p:nvPr>
            <p:ph idx="14" type="title"/>
          </p:nvPr>
        </p:nvSpPr>
        <p:spPr>
          <a:xfrm>
            <a:off x="813816" y="2880360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516" name="Google Shape;3516;p2"/>
          <p:cNvSpPr txBox="1"/>
          <p:nvPr>
            <p:ph idx="15" type="title"/>
          </p:nvPr>
        </p:nvSpPr>
        <p:spPr>
          <a:xfrm>
            <a:off x="813816" y="3959352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3517" name="Google Shape;3517;p2"/>
          <p:cNvGrpSpPr/>
          <p:nvPr/>
        </p:nvGrpSpPr>
        <p:grpSpPr>
          <a:xfrm>
            <a:off x="4864694" y="1646523"/>
            <a:ext cx="4241121" cy="3025385"/>
            <a:chOff x="862950" y="932250"/>
            <a:chExt cx="5612175" cy="4003950"/>
          </a:xfrm>
        </p:grpSpPr>
        <p:sp>
          <p:nvSpPr>
            <p:cNvPr id="3518" name="Google Shape;3518;p2"/>
            <p:cNvSpPr/>
            <p:nvPr/>
          </p:nvSpPr>
          <p:spPr>
            <a:xfrm>
              <a:off x="4746725" y="1839875"/>
              <a:ext cx="464000" cy="184875"/>
            </a:xfrm>
            <a:custGeom>
              <a:rect b="b" l="l" r="r" t="t"/>
              <a:pathLst>
                <a:path extrusionOk="0" h="7395" w="18560">
                  <a:moveTo>
                    <a:pt x="4732" y="0"/>
                  </a:moveTo>
                  <a:cubicBezTo>
                    <a:pt x="3549" y="0"/>
                    <a:pt x="2514" y="111"/>
                    <a:pt x="1701" y="407"/>
                  </a:cubicBezTo>
                  <a:cubicBezTo>
                    <a:pt x="1294" y="592"/>
                    <a:pt x="961" y="777"/>
                    <a:pt x="666" y="1035"/>
                  </a:cubicBezTo>
                  <a:cubicBezTo>
                    <a:pt x="370" y="1294"/>
                    <a:pt x="185" y="1664"/>
                    <a:pt x="74" y="2034"/>
                  </a:cubicBezTo>
                  <a:cubicBezTo>
                    <a:pt x="37" y="2255"/>
                    <a:pt x="0" y="2477"/>
                    <a:pt x="0" y="2662"/>
                  </a:cubicBezTo>
                  <a:cubicBezTo>
                    <a:pt x="0" y="3475"/>
                    <a:pt x="370" y="4178"/>
                    <a:pt x="961" y="4733"/>
                  </a:cubicBezTo>
                  <a:cubicBezTo>
                    <a:pt x="1812" y="5620"/>
                    <a:pt x="3106" y="6285"/>
                    <a:pt x="4511" y="6729"/>
                  </a:cubicBezTo>
                  <a:cubicBezTo>
                    <a:pt x="5915" y="7136"/>
                    <a:pt x="7431" y="7394"/>
                    <a:pt x="8651" y="7394"/>
                  </a:cubicBezTo>
                  <a:cubicBezTo>
                    <a:pt x="9391" y="7394"/>
                    <a:pt x="10056" y="7320"/>
                    <a:pt x="10537" y="7099"/>
                  </a:cubicBezTo>
                  <a:cubicBezTo>
                    <a:pt x="10796" y="7025"/>
                    <a:pt x="11017" y="6877"/>
                    <a:pt x="11165" y="6729"/>
                  </a:cubicBezTo>
                  <a:cubicBezTo>
                    <a:pt x="11350" y="6544"/>
                    <a:pt x="11461" y="6285"/>
                    <a:pt x="11461" y="6063"/>
                  </a:cubicBezTo>
                  <a:cubicBezTo>
                    <a:pt x="11461" y="5694"/>
                    <a:pt x="11313" y="5361"/>
                    <a:pt x="11128" y="5065"/>
                  </a:cubicBezTo>
                  <a:cubicBezTo>
                    <a:pt x="10759" y="4622"/>
                    <a:pt x="10167" y="4289"/>
                    <a:pt x="9539" y="4067"/>
                  </a:cubicBezTo>
                  <a:cubicBezTo>
                    <a:pt x="8540" y="3697"/>
                    <a:pt x="7394" y="3549"/>
                    <a:pt x="6470" y="3475"/>
                  </a:cubicBezTo>
                  <a:cubicBezTo>
                    <a:pt x="5546" y="3365"/>
                    <a:pt x="4843" y="3365"/>
                    <a:pt x="4843" y="3365"/>
                  </a:cubicBezTo>
                  <a:lnTo>
                    <a:pt x="4843" y="3993"/>
                  </a:lnTo>
                  <a:lnTo>
                    <a:pt x="5102" y="3993"/>
                  </a:lnTo>
                  <a:cubicBezTo>
                    <a:pt x="5694" y="4030"/>
                    <a:pt x="7209" y="4104"/>
                    <a:pt x="8503" y="4400"/>
                  </a:cubicBezTo>
                  <a:cubicBezTo>
                    <a:pt x="9169" y="4548"/>
                    <a:pt x="9760" y="4769"/>
                    <a:pt x="10204" y="5065"/>
                  </a:cubicBezTo>
                  <a:cubicBezTo>
                    <a:pt x="10426" y="5213"/>
                    <a:pt x="10574" y="5361"/>
                    <a:pt x="10685" y="5509"/>
                  </a:cubicBezTo>
                  <a:cubicBezTo>
                    <a:pt x="10796" y="5694"/>
                    <a:pt x="10833" y="5842"/>
                    <a:pt x="10833" y="6063"/>
                  </a:cubicBezTo>
                  <a:cubicBezTo>
                    <a:pt x="10833" y="6137"/>
                    <a:pt x="10796" y="6211"/>
                    <a:pt x="10722" y="6285"/>
                  </a:cubicBezTo>
                  <a:cubicBezTo>
                    <a:pt x="10611" y="6433"/>
                    <a:pt x="10352" y="6544"/>
                    <a:pt x="10019" y="6655"/>
                  </a:cubicBezTo>
                  <a:cubicBezTo>
                    <a:pt x="9650" y="6729"/>
                    <a:pt x="9169" y="6766"/>
                    <a:pt x="8651" y="6766"/>
                  </a:cubicBezTo>
                  <a:cubicBezTo>
                    <a:pt x="7099" y="6766"/>
                    <a:pt x="5065" y="6359"/>
                    <a:pt x="3401" y="5620"/>
                  </a:cubicBezTo>
                  <a:cubicBezTo>
                    <a:pt x="2588" y="5287"/>
                    <a:pt x="1886" y="4806"/>
                    <a:pt x="1405" y="4326"/>
                  </a:cubicBezTo>
                  <a:cubicBezTo>
                    <a:pt x="887" y="3808"/>
                    <a:pt x="629" y="3254"/>
                    <a:pt x="629" y="2662"/>
                  </a:cubicBezTo>
                  <a:cubicBezTo>
                    <a:pt x="629" y="2514"/>
                    <a:pt x="666" y="2366"/>
                    <a:pt x="703" y="2182"/>
                  </a:cubicBezTo>
                  <a:cubicBezTo>
                    <a:pt x="740" y="1923"/>
                    <a:pt x="887" y="1701"/>
                    <a:pt x="1072" y="1479"/>
                  </a:cubicBezTo>
                  <a:cubicBezTo>
                    <a:pt x="1405" y="1183"/>
                    <a:pt x="1886" y="961"/>
                    <a:pt x="2514" y="814"/>
                  </a:cubicBezTo>
                  <a:cubicBezTo>
                    <a:pt x="3106" y="703"/>
                    <a:pt x="3882" y="629"/>
                    <a:pt x="4732" y="629"/>
                  </a:cubicBezTo>
                  <a:cubicBezTo>
                    <a:pt x="7357" y="629"/>
                    <a:pt x="10796" y="1257"/>
                    <a:pt x="13531" y="1923"/>
                  </a:cubicBezTo>
                  <a:cubicBezTo>
                    <a:pt x="14936" y="2218"/>
                    <a:pt x="16156" y="2551"/>
                    <a:pt x="17007" y="2773"/>
                  </a:cubicBezTo>
                  <a:cubicBezTo>
                    <a:pt x="17450" y="2921"/>
                    <a:pt x="17783" y="2995"/>
                    <a:pt x="18042" y="3069"/>
                  </a:cubicBezTo>
                  <a:cubicBezTo>
                    <a:pt x="18264" y="3143"/>
                    <a:pt x="18412" y="3180"/>
                    <a:pt x="18412" y="3180"/>
                  </a:cubicBezTo>
                  <a:lnTo>
                    <a:pt x="18559" y="2588"/>
                  </a:lnTo>
                  <a:cubicBezTo>
                    <a:pt x="18559" y="2588"/>
                    <a:pt x="16452" y="1960"/>
                    <a:pt x="13679" y="1294"/>
                  </a:cubicBezTo>
                  <a:cubicBezTo>
                    <a:pt x="10907" y="666"/>
                    <a:pt x="7468" y="0"/>
                    <a:pt x="4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9" name="Google Shape;3519;p2"/>
            <p:cNvSpPr/>
            <p:nvPr/>
          </p:nvSpPr>
          <p:spPr>
            <a:xfrm>
              <a:off x="4512875" y="3582125"/>
              <a:ext cx="70275" cy="158075"/>
            </a:xfrm>
            <a:custGeom>
              <a:rect b="b" l="l" r="r" t="t"/>
              <a:pathLst>
                <a:path extrusionOk="0" h="6323" w="2811">
                  <a:moveTo>
                    <a:pt x="149" y="0"/>
                  </a:moveTo>
                  <a:lnTo>
                    <a:pt x="1" y="6174"/>
                  </a:lnTo>
                  <a:lnTo>
                    <a:pt x="2663" y="6322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0" name="Google Shape;3520;p2"/>
            <p:cNvSpPr/>
            <p:nvPr/>
          </p:nvSpPr>
          <p:spPr>
            <a:xfrm>
              <a:off x="4505475" y="3574725"/>
              <a:ext cx="85075" cy="172850"/>
            </a:xfrm>
            <a:custGeom>
              <a:rect b="b" l="l" r="r" t="t"/>
              <a:pathLst>
                <a:path extrusionOk="0" h="6914" w="3403">
                  <a:moveTo>
                    <a:pt x="2774" y="592"/>
                  </a:moveTo>
                  <a:lnTo>
                    <a:pt x="2663" y="6285"/>
                  </a:lnTo>
                  <a:lnTo>
                    <a:pt x="629" y="6174"/>
                  </a:lnTo>
                  <a:lnTo>
                    <a:pt x="735" y="592"/>
                  </a:lnTo>
                  <a:close/>
                  <a:moveTo>
                    <a:pt x="445" y="0"/>
                  </a:moveTo>
                  <a:cubicBezTo>
                    <a:pt x="260" y="0"/>
                    <a:pt x="149" y="111"/>
                    <a:pt x="149" y="296"/>
                  </a:cubicBezTo>
                  <a:lnTo>
                    <a:pt x="1" y="6470"/>
                  </a:lnTo>
                  <a:cubicBezTo>
                    <a:pt x="1" y="6618"/>
                    <a:pt x="112" y="6766"/>
                    <a:pt x="297" y="6766"/>
                  </a:cubicBezTo>
                  <a:lnTo>
                    <a:pt x="2959" y="6914"/>
                  </a:lnTo>
                  <a:cubicBezTo>
                    <a:pt x="3032" y="6914"/>
                    <a:pt x="3106" y="6877"/>
                    <a:pt x="3180" y="6840"/>
                  </a:cubicBezTo>
                  <a:cubicBezTo>
                    <a:pt x="3254" y="6766"/>
                    <a:pt x="3254" y="6692"/>
                    <a:pt x="3291" y="6618"/>
                  </a:cubicBezTo>
                  <a:lnTo>
                    <a:pt x="3402" y="296"/>
                  </a:lnTo>
                  <a:cubicBezTo>
                    <a:pt x="3402" y="222"/>
                    <a:pt x="3402" y="148"/>
                    <a:pt x="3328" y="74"/>
                  </a:cubicBezTo>
                  <a:cubicBezTo>
                    <a:pt x="3254" y="0"/>
                    <a:pt x="3180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1" name="Google Shape;3521;p2"/>
            <p:cNvSpPr/>
            <p:nvPr/>
          </p:nvSpPr>
          <p:spPr>
            <a:xfrm>
              <a:off x="5548050" y="4175700"/>
              <a:ext cx="53625" cy="94825"/>
            </a:xfrm>
            <a:custGeom>
              <a:rect b="b" l="l" r="r" t="t"/>
              <a:pathLst>
                <a:path extrusionOk="0" h="3793" w="2145">
                  <a:moveTo>
                    <a:pt x="1777" y="0"/>
                  </a:moveTo>
                  <a:cubicBezTo>
                    <a:pt x="1650" y="0"/>
                    <a:pt x="1544" y="69"/>
                    <a:pt x="1516" y="177"/>
                  </a:cubicBezTo>
                  <a:lnTo>
                    <a:pt x="38" y="3357"/>
                  </a:lnTo>
                  <a:cubicBezTo>
                    <a:pt x="1" y="3504"/>
                    <a:pt x="38" y="3689"/>
                    <a:pt x="223" y="3763"/>
                  </a:cubicBezTo>
                  <a:cubicBezTo>
                    <a:pt x="262" y="3783"/>
                    <a:pt x="304" y="3792"/>
                    <a:pt x="347" y="3792"/>
                  </a:cubicBezTo>
                  <a:cubicBezTo>
                    <a:pt x="461" y="3792"/>
                    <a:pt x="575" y="3724"/>
                    <a:pt x="629" y="3615"/>
                  </a:cubicBezTo>
                  <a:lnTo>
                    <a:pt x="2071" y="436"/>
                  </a:lnTo>
                  <a:cubicBezTo>
                    <a:pt x="2145" y="288"/>
                    <a:pt x="2071" y="103"/>
                    <a:pt x="1923" y="29"/>
                  </a:cubicBezTo>
                  <a:cubicBezTo>
                    <a:pt x="1874" y="9"/>
                    <a:pt x="1824" y="0"/>
                    <a:pt x="1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2" name="Google Shape;3522;p2"/>
            <p:cNvSpPr/>
            <p:nvPr/>
          </p:nvSpPr>
          <p:spPr>
            <a:xfrm>
              <a:off x="5512925" y="2229900"/>
              <a:ext cx="9275" cy="5575"/>
            </a:xfrm>
            <a:custGeom>
              <a:rect b="b" l="l" r="r" t="t"/>
              <a:pathLst>
                <a:path extrusionOk="0" h="223" w="371">
                  <a:moveTo>
                    <a:pt x="371" y="223"/>
                  </a:moveTo>
                  <a:cubicBezTo>
                    <a:pt x="223" y="149"/>
                    <a:pt x="112" y="75"/>
                    <a:pt x="1" y="1"/>
                  </a:cubicBezTo>
                  <a:cubicBezTo>
                    <a:pt x="112" y="75"/>
                    <a:pt x="223" y="149"/>
                    <a:pt x="371" y="2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3" name="Google Shape;3523;p2"/>
            <p:cNvSpPr/>
            <p:nvPr/>
          </p:nvSpPr>
          <p:spPr>
            <a:xfrm>
              <a:off x="4911225" y="2165200"/>
              <a:ext cx="287475" cy="288400"/>
            </a:xfrm>
            <a:custGeom>
              <a:rect b="b" l="l" r="r" t="t"/>
              <a:pathLst>
                <a:path extrusionOk="0" h="11536" w="11499">
                  <a:moveTo>
                    <a:pt x="5731" y="1"/>
                  </a:moveTo>
                  <a:cubicBezTo>
                    <a:pt x="2552" y="1"/>
                    <a:pt x="1" y="2589"/>
                    <a:pt x="1" y="5768"/>
                  </a:cubicBezTo>
                  <a:cubicBezTo>
                    <a:pt x="1" y="8948"/>
                    <a:pt x="2552" y="11536"/>
                    <a:pt x="5731" y="11536"/>
                  </a:cubicBezTo>
                  <a:cubicBezTo>
                    <a:pt x="8911" y="11536"/>
                    <a:pt x="11499" y="8948"/>
                    <a:pt x="11499" y="5768"/>
                  </a:cubicBezTo>
                  <a:cubicBezTo>
                    <a:pt x="11499" y="2589"/>
                    <a:pt x="8911" y="1"/>
                    <a:pt x="5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4" name="Google Shape;3524;p2"/>
            <p:cNvSpPr/>
            <p:nvPr/>
          </p:nvSpPr>
          <p:spPr>
            <a:xfrm>
              <a:off x="862950" y="4920450"/>
              <a:ext cx="1188625" cy="15750"/>
            </a:xfrm>
            <a:custGeom>
              <a:rect b="b" l="l" r="r" t="t"/>
              <a:pathLst>
                <a:path extrusionOk="0" h="630" w="47545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249" y="629"/>
                  </a:lnTo>
                  <a:cubicBezTo>
                    <a:pt x="47397" y="629"/>
                    <a:pt x="47545" y="481"/>
                    <a:pt x="47545" y="296"/>
                  </a:cubicBezTo>
                  <a:cubicBezTo>
                    <a:pt x="47545" y="149"/>
                    <a:pt x="47397" y="1"/>
                    <a:pt x="47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5" name="Google Shape;3525;p2"/>
            <p:cNvSpPr/>
            <p:nvPr/>
          </p:nvSpPr>
          <p:spPr>
            <a:xfrm>
              <a:off x="2173575" y="4920450"/>
              <a:ext cx="4043675" cy="15750"/>
            </a:xfrm>
            <a:custGeom>
              <a:rect b="b" l="l" r="r" t="t"/>
              <a:pathLst>
                <a:path extrusionOk="0" h="630" w="161747">
                  <a:moveTo>
                    <a:pt x="296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1451" y="629"/>
                  </a:lnTo>
                  <a:cubicBezTo>
                    <a:pt x="161599" y="629"/>
                    <a:pt x="161746" y="481"/>
                    <a:pt x="161746" y="296"/>
                  </a:cubicBezTo>
                  <a:cubicBezTo>
                    <a:pt x="161746" y="149"/>
                    <a:pt x="161599" y="1"/>
                    <a:pt x="161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6" name="Google Shape;3526;p2"/>
            <p:cNvSpPr/>
            <p:nvPr/>
          </p:nvSpPr>
          <p:spPr>
            <a:xfrm>
              <a:off x="6316125" y="4920450"/>
              <a:ext cx="159000" cy="15750"/>
            </a:xfrm>
            <a:custGeom>
              <a:rect b="b" l="l" r="r" t="t"/>
              <a:pathLst>
                <a:path extrusionOk="0" h="630" w="636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6026" y="629"/>
                  </a:lnTo>
                  <a:cubicBezTo>
                    <a:pt x="6211" y="629"/>
                    <a:pt x="6359" y="481"/>
                    <a:pt x="6359" y="296"/>
                  </a:cubicBezTo>
                  <a:cubicBezTo>
                    <a:pt x="6359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7" name="Google Shape;3527;p2"/>
            <p:cNvSpPr/>
            <p:nvPr/>
          </p:nvSpPr>
          <p:spPr>
            <a:xfrm>
              <a:off x="4014700" y="2706825"/>
              <a:ext cx="350325" cy="819850"/>
            </a:xfrm>
            <a:custGeom>
              <a:rect b="b" l="l" r="r" t="t"/>
              <a:pathLst>
                <a:path extrusionOk="0" h="32794" w="14013">
                  <a:moveTo>
                    <a:pt x="0" y="1"/>
                  </a:moveTo>
                  <a:lnTo>
                    <a:pt x="0" y="32794"/>
                  </a:lnTo>
                  <a:lnTo>
                    <a:pt x="14012" y="32794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8" name="Google Shape;3528;p2"/>
            <p:cNvSpPr/>
            <p:nvPr/>
          </p:nvSpPr>
          <p:spPr>
            <a:xfrm>
              <a:off x="1582025" y="1799200"/>
              <a:ext cx="1080500" cy="1727475"/>
            </a:xfrm>
            <a:custGeom>
              <a:rect b="b" l="l" r="r" t="t"/>
              <a:pathLst>
                <a:path extrusionOk="0" h="69099" w="43220">
                  <a:moveTo>
                    <a:pt x="1" y="1"/>
                  </a:moveTo>
                  <a:lnTo>
                    <a:pt x="1" y="67768"/>
                  </a:lnTo>
                  <a:cubicBezTo>
                    <a:pt x="1073" y="68175"/>
                    <a:pt x="2145" y="68618"/>
                    <a:pt x="3217" y="69099"/>
                  </a:cubicBezTo>
                  <a:lnTo>
                    <a:pt x="22738" y="69099"/>
                  </a:lnTo>
                  <a:cubicBezTo>
                    <a:pt x="30686" y="58747"/>
                    <a:pt x="31537" y="19188"/>
                    <a:pt x="4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9" name="Google Shape;3529;p2"/>
            <p:cNvSpPr/>
            <p:nvPr/>
          </p:nvSpPr>
          <p:spPr>
            <a:xfrm>
              <a:off x="1582025" y="1799200"/>
              <a:ext cx="2783000" cy="1727475"/>
            </a:xfrm>
            <a:custGeom>
              <a:rect b="b" l="l" r="r" t="t"/>
              <a:pathLst>
                <a:path extrusionOk="0" h="69099" w="111320">
                  <a:moveTo>
                    <a:pt x="1" y="67768"/>
                  </a:moveTo>
                  <a:lnTo>
                    <a:pt x="1" y="69099"/>
                  </a:lnTo>
                  <a:lnTo>
                    <a:pt x="3217" y="69099"/>
                  </a:lnTo>
                  <a:cubicBezTo>
                    <a:pt x="2145" y="68618"/>
                    <a:pt x="1073" y="68175"/>
                    <a:pt x="1" y="67768"/>
                  </a:cubicBezTo>
                  <a:close/>
                  <a:moveTo>
                    <a:pt x="43220" y="1"/>
                  </a:moveTo>
                  <a:cubicBezTo>
                    <a:pt x="31537" y="19188"/>
                    <a:pt x="30686" y="58747"/>
                    <a:pt x="22738" y="69099"/>
                  </a:cubicBezTo>
                  <a:lnTo>
                    <a:pt x="94904" y="69099"/>
                  </a:lnTo>
                  <a:cubicBezTo>
                    <a:pt x="95644" y="68433"/>
                    <a:pt x="96383" y="67768"/>
                    <a:pt x="97197" y="67102"/>
                  </a:cubicBezTo>
                  <a:cubicBezTo>
                    <a:pt x="100043" y="55678"/>
                    <a:pt x="102483" y="45770"/>
                    <a:pt x="103260" y="42036"/>
                  </a:cubicBezTo>
                  <a:cubicBezTo>
                    <a:pt x="103408" y="41297"/>
                    <a:pt x="103482" y="40816"/>
                    <a:pt x="103482" y="40594"/>
                  </a:cubicBezTo>
                  <a:cubicBezTo>
                    <a:pt x="103629" y="38672"/>
                    <a:pt x="104147" y="37452"/>
                    <a:pt x="104813" y="36675"/>
                  </a:cubicBezTo>
                  <a:cubicBezTo>
                    <a:pt x="105441" y="35936"/>
                    <a:pt x="106254" y="35677"/>
                    <a:pt x="106883" y="35677"/>
                  </a:cubicBezTo>
                  <a:cubicBezTo>
                    <a:pt x="107474" y="35677"/>
                    <a:pt x="108916" y="35788"/>
                    <a:pt x="110210" y="35899"/>
                  </a:cubicBezTo>
                  <a:cubicBezTo>
                    <a:pt x="110617" y="35936"/>
                    <a:pt x="110987" y="35973"/>
                    <a:pt x="111319" y="35973"/>
                  </a:cubicBezTo>
                  <a:lnTo>
                    <a:pt x="111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0" name="Google Shape;3530;p2"/>
            <p:cNvSpPr/>
            <p:nvPr/>
          </p:nvSpPr>
          <p:spPr>
            <a:xfrm>
              <a:off x="3977725" y="3502625"/>
              <a:ext cx="27750" cy="24050"/>
            </a:xfrm>
            <a:custGeom>
              <a:rect b="b" l="l" r="r" t="t"/>
              <a:pathLst>
                <a:path extrusionOk="0" h="962" w="1110">
                  <a:moveTo>
                    <a:pt x="1110" y="1"/>
                  </a:moveTo>
                  <a:cubicBezTo>
                    <a:pt x="740" y="333"/>
                    <a:pt x="370" y="629"/>
                    <a:pt x="1" y="962"/>
                  </a:cubicBezTo>
                  <a:lnTo>
                    <a:pt x="851" y="962"/>
                  </a:lnTo>
                  <a:cubicBezTo>
                    <a:pt x="925" y="629"/>
                    <a:pt x="999" y="333"/>
                    <a:pt x="1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1" name="Google Shape;3531;p2"/>
            <p:cNvSpPr/>
            <p:nvPr/>
          </p:nvSpPr>
          <p:spPr>
            <a:xfrm>
              <a:off x="3954625" y="3476750"/>
              <a:ext cx="57325" cy="49925"/>
            </a:xfrm>
            <a:custGeom>
              <a:rect b="b" l="l" r="r" t="t"/>
              <a:pathLst>
                <a:path extrusionOk="0" h="1997" w="2293">
                  <a:moveTo>
                    <a:pt x="2293" y="0"/>
                  </a:moveTo>
                  <a:lnTo>
                    <a:pt x="2293" y="0"/>
                  </a:lnTo>
                  <a:cubicBezTo>
                    <a:pt x="1479" y="666"/>
                    <a:pt x="740" y="1331"/>
                    <a:pt x="0" y="1997"/>
                  </a:cubicBezTo>
                  <a:lnTo>
                    <a:pt x="925" y="1997"/>
                  </a:lnTo>
                  <a:cubicBezTo>
                    <a:pt x="1294" y="1664"/>
                    <a:pt x="1664" y="1368"/>
                    <a:pt x="2034" y="1036"/>
                  </a:cubicBezTo>
                  <a:cubicBezTo>
                    <a:pt x="2108" y="703"/>
                    <a:pt x="2182" y="333"/>
                    <a:pt x="2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2" name="Google Shape;3532;p2"/>
            <p:cNvSpPr/>
            <p:nvPr/>
          </p:nvSpPr>
          <p:spPr>
            <a:xfrm>
              <a:off x="3998975" y="2691125"/>
              <a:ext cx="366050" cy="835550"/>
            </a:xfrm>
            <a:custGeom>
              <a:rect b="b" l="l" r="r" t="t"/>
              <a:pathLst>
                <a:path extrusionOk="0" h="33422" w="14642">
                  <a:moveTo>
                    <a:pt x="10205" y="0"/>
                  </a:moveTo>
                  <a:cubicBezTo>
                    <a:pt x="9576" y="0"/>
                    <a:pt x="8763" y="259"/>
                    <a:pt x="8135" y="998"/>
                  </a:cubicBezTo>
                  <a:cubicBezTo>
                    <a:pt x="7469" y="1775"/>
                    <a:pt x="6951" y="2995"/>
                    <a:pt x="6804" y="4917"/>
                  </a:cubicBezTo>
                  <a:cubicBezTo>
                    <a:pt x="6804" y="5139"/>
                    <a:pt x="6730" y="5620"/>
                    <a:pt x="6582" y="6359"/>
                  </a:cubicBezTo>
                  <a:cubicBezTo>
                    <a:pt x="5805" y="10093"/>
                    <a:pt x="3365" y="20001"/>
                    <a:pt x="519" y="31425"/>
                  </a:cubicBezTo>
                  <a:cubicBezTo>
                    <a:pt x="408" y="31758"/>
                    <a:pt x="334" y="32128"/>
                    <a:pt x="260" y="32461"/>
                  </a:cubicBezTo>
                  <a:cubicBezTo>
                    <a:pt x="149" y="32793"/>
                    <a:pt x="75" y="33089"/>
                    <a:pt x="1" y="33422"/>
                  </a:cubicBezTo>
                  <a:lnTo>
                    <a:pt x="629" y="33422"/>
                  </a:lnTo>
                  <a:cubicBezTo>
                    <a:pt x="999" y="31980"/>
                    <a:pt x="1369" y="30575"/>
                    <a:pt x="1702" y="29207"/>
                  </a:cubicBezTo>
                  <a:cubicBezTo>
                    <a:pt x="3254" y="22922"/>
                    <a:pt x="4659" y="17229"/>
                    <a:pt x="5694" y="12903"/>
                  </a:cubicBezTo>
                  <a:cubicBezTo>
                    <a:pt x="6212" y="10759"/>
                    <a:pt x="6619" y="8947"/>
                    <a:pt x="6914" y="7616"/>
                  </a:cubicBezTo>
                  <a:cubicBezTo>
                    <a:pt x="7210" y="6248"/>
                    <a:pt x="7395" y="5361"/>
                    <a:pt x="7432" y="4954"/>
                  </a:cubicBezTo>
                  <a:cubicBezTo>
                    <a:pt x="7580" y="3106"/>
                    <a:pt x="8061" y="2034"/>
                    <a:pt x="8578" y="1405"/>
                  </a:cubicBezTo>
                  <a:cubicBezTo>
                    <a:pt x="9133" y="777"/>
                    <a:pt x="9724" y="629"/>
                    <a:pt x="10205" y="629"/>
                  </a:cubicBezTo>
                  <a:cubicBezTo>
                    <a:pt x="10759" y="629"/>
                    <a:pt x="12201" y="740"/>
                    <a:pt x="13495" y="814"/>
                  </a:cubicBezTo>
                  <a:cubicBezTo>
                    <a:pt x="13902" y="851"/>
                    <a:pt x="14309" y="888"/>
                    <a:pt x="14641" y="925"/>
                  </a:cubicBezTo>
                  <a:lnTo>
                    <a:pt x="14641" y="296"/>
                  </a:lnTo>
                  <a:cubicBezTo>
                    <a:pt x="14309" y="296"/>
                    <a:pt x="13939" y="259"/>
                    <a:pt x="13532" y="222"/>
                  </a:cubicBezTo>
                  <a:cubicBezTo>
                    <a:pt x="12238" y="111"/>
                    <a:pt x="10796" y="0"/>
                    <a:pt x="10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3" name="Google Shape;3533;p2"/>
            <p:cNvSpPr/>
            <p:nvPr/>
          </p:nvSpPr>
          <p:spPr>
            <a:xfrm>
              <a:off x="1529350" y="1687375"/>
              <a:ext cx="2889275" cy="1951150"/>
            </a:xfrm>
            <a:custGeom>
              <a:rect b="b" l="l" r="r" t="t"/>
              <a:pathLst>
                <a:path extrusionOk="0" h="78046" w="115571">
                  <a:moveTo>
                    <a:pt x="113759" y="4178"/>
                  </a:moveTo>
                  <a:lnTo>
                    <a:pt x="113759" y="73868"/>
                  </a:lnTo>
                  <a:lnTo>
                    <a:pt x="1812" y="73868"/>
                  </a:lnTo>
                  <a:lnTo>
                    <a:pt x="1812" y="4178"/>
                  </a:lnTo>
                  <a:close/>
                  <a:moveTo>
                    <a:pt x="1" y="0"/>
                  </a:moveTo>
                  <a:lnTo>
                    <a:pt x="1" y="78045"/>
                  </a:lnTo>
                  <a:lnTo>
                    <a:pt x="115571" y="78045"/>
                  </a:lnTo>
                  <a:lnTo>
                    <a:pt x="115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4" name="Google Shape;3534;p2"/>
            <p:cNvSpPr/>
            <p:nvPr/>
          </p:nvSpPr>
          <p:spPr>
            <a:xfrm>
              <a:off x="1521025" y="1679050"/>
              <a:ext cx="2905000" cy="1966875"/>
            </a:xfrm>
            <a:custGeom>
              <a:rect b="b" l="l" r="r" t="t"/>
              <a:pathLst>
                <a:path extrusionOk="0" h="78675" w="116200">
                  <a:moveTo>
                    <a:pt x="113759" y="4807"/>
                  </a:moveTo>
                  <a:lnTo>
                    <a:pt x="113759" y="73905"/>
                  </a:lnTo>
                  <a:lnTo>
                    <a:pt x="2441" y="73905"/>
                  </a:lnTo>
                  <a:lnTo>
                    <a:pt x="2441" y="4807"/>
                  </a:lnTo>
                  <a:close/>
                  <a:moveTo>
                    <a:pt x="2145" y="4178"/>
                  </a:moveTo>
                  <a:cubicBezTo>
                    <a:pt x="2071" y="4178"/>
                    <a:pt x="1997" y="4215"/>
                    <a:pt x="1923" y="4289"/>
                  </a:cubicBezTo>
                  <a:cubicBezTo>
                    <a:pt x="1849" y="4326"/>
                    <a:pt x="1849" y="4400"/>
                    <a:pt x="1849" y="4511"/>
                  </a:cubicBezTo>
                  <a:lnTo>
                    <a:pt x="1849" y="74201"/>
                  </a:lnTo>
                  <a:cubicBezTo>
                    <a:pt x="1849" y="74275"/>
                    <a:pt x="1849" y="74385"/>
                    <a:pt x="1923" y="74422"/>
                  </a:cubicBezTo>
                  <a:cubicBezTo>
                    <a:pt x="1997" y="74496"/>
                    <a:pt x="2071" y="74533"/>
                    <a:pt x="2145" y="74533"/>
                  </a:cubicBezTo>
                  <a:lnTo>
                    <a:pt x="114092" y="74533"/>
                  </a:lnTo>
                  <a:cubicBezTo>
                    <a:pt x="114166" y="74533"/>
                    <a:pt x="114240" y="74496"/>
                    <a:pt x="114314" y="74422"/>
                  </a:cubicBezTo>
                  <a:cubicBezTo>
                    <a:pt x="114351" y="74385"/>
                    <a:pt x="114388" y="74275"/>
                    <a:pt x="114388" y="74201"/>
                  </a:cubicBezTo>
                  <a:lnTo>
                    <a:pt x="114388" y="4511"/>
                  </a:lnTo>
                  <a:cubicBezTo>
                    <a:pt x="114388" y="4400"/>
                    <a:pt x="114351" y="4326"/>
                    <a:pt x="114314" y="4289"/>
                  </a:cubicBezTo>
                  <a:cubicBezTo>
                    <a:pt x="114240" y="4215"/>
                    <a:pt x="114166" y="4178"/>
                    <a:pt x="114092" y="4178"/>
                  </a:cubicBezTo>
                  <a:close/>
                  <a:moveTo>
                    <a:pt x="115608" y="629"/>
                  </a:moveTo>
                  <a:lnTo>
                    <a:pt x="115608" y="78082"/>
                  </a:lnTo>
                  <a:lnTo>
                    <a:pt x="629" y="78082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111"/>
                  </a:cubicBezTo>
                  <a:cubicBezTo>
                    <a:pt x="38" y="148"/>
                    <a:pt x="1" y="259"/>
                    <a:pt x="1" y="333"/>
                  </a:cubicBezTo>
                  <a:lnTo>
                    <a:pt x="1" y="78378"/>
                  </a:lnTo>
                  <a:cubicBezTo>
                    <a:pt x="1" y="78452"/>
                    <a:pt x="38" y="78526"/>
                    <a:pt x="112" y="78600"/>
                  </a:cubicBezTo>
                  <a:cubicBezTo>
                    <a:pt x="149" y="78637"/>
                    <a:pt x="223" y="78674"/>
                    <a:pt x="334" y="78674"/>
                  </a:cubicBezTo>
                  <a:lnTo>
                    <a:pt x="115904" y="78674"/>
                  </a:lnTo>
                  <a:cubicBezTo>
                    <a:pt x="115978" y="78674"/>
                    <a:pt x="116052" y="78637"/>
                    <a:pt x="116125" y="78600"/>
                  </a:cubicBezTo>
                  <a:cubicBezTo>
                    <a:pt x="116162" y="78526"/>
                    <a:pt x="116199" y="78452"/>
                    <a:pt x="116199" y="78378"/>
                  </a:cubicBezTo>
                  <a:lnTo>
                    <a:pt x="116199" y="333"/>
                  </a:lnTo>
                  <a:cubicBezTo>
                    <a:pt x="116199" y="259"/>
                    <a:pt x="116162" y="185"/>
                    <a:pt x="116125" y="111"/>
                  </a:cubicBezTo>
                  <a:cubicBezTo>
                    <a:pt x="116052" y="37"/>
                    <a:pt x="115978" y="0"/>
                    <a:pt x="115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5" name="Google Shape;3535;p2"/>
            <p:cNvSpPr/>
            <p:nvPr/>
          </p:nvSpPr>
          <p:spPr>
            <a:xfrm>
              <a:off x="1634725" y="1846350"/>
              <a:ext cx="1974250" cy="154375"/>
            </a:xfrm>
            <a:custGeom>
              <a:rect b="b" l="l" r="r" t="t"/>
              <a:pathLst>
                <a:path extrusionOk="0" h="6175" w="78970">
                  <a:moveTo>
                    <a:pt x="2071" y="0"/>
                  </a:moveTo>
                  <a:cubicBezTo>
                    <a:pt x="924" y="0"/>
                    <a:pt x="0" y="924"/>
                    <a:pt x="0" y="2070"/>
                  </a:cubicBezTo>
                  <a:lnTo>
                    <a:pt x="0" y="4104"/>
                  </a:lnTo>
                  <a:cubicBezTo>
                    <a:pt x="0" y="5250"/>
                    <a:pt x="924" y="6174"/>
                    <a:pt x="2071" y="6174"/>
                  </a:cubicBezTo>
                  <a:lnTo>
                    <a:pt x="76862" y="6174"/>
                  </a:lnTo>
                  <a:cubicBezTo>
                    <a:pt x="78008" y="6174"/>
                    <a:pt x="78969" y="5250"/>
                    <a:pt x="78969" y="4104"/>
                  </a:cubicBezTo>
                  <a:lnTo>
                    <a:pt x="78969" y="2070"/>
                  </a:lnTo>
                  <a:cubicBezTo>
                    <a:pt x="78969" y="924"/>
                    <a:pt x="78008" y="0"/>
                    <a:pt x="76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6" name="Google Shape;3536;p2"/>
            <p:cNvSpPr/>
            <p:nvPr/>
          </p:nvSpPr>
          <p:spPr>
            <a:xfrm>
              <a:off x="1626400" y="1838950"/>
              <a:ext cx="1989975" cy="170075"/>
            </a:xfrm>
            <a:custGeom>
              <a:rect b="b" l="l" r="r" t="t"/>
              <a:pathLst>
                <a:path extrusionOk="0" h="6803" w="79599">
                  <a:moveTo>
                    <a:pt x="77195" y="629"/>
                  </a:moveTo>
                  <a:cubicBezTo>
                    <a:pt x="78193" y="629"/>
                    <a:pt x="78970" y="1405"/>
                    <a:pt x="78970" y="2366"/>
                  </a:cubicBezTo>
                  <a:lnTo>
                    <a:pt x="78970" y="4400"/>
                  </a:lnTo>
                  <a:cubicBezTo>
                    <a:pt x="78970" y="5398"/>
                    <a:pt x="78193" y="6174"/>
                    <a:pt x="77195" y="6174"/>
                  </a:cubicBezTo>
                  <a:lnTo>
                    <a:pt x="2404" y="6174"/>
                  </a:lnTo>
                  <a:cubicBezTo>
                    <a:pt x="1442" y="6174"/>
                    <a:pt x="629" y="5398"/>
                    <a:pt x="629" y="4400"/>
                  </a:cubicBezTo>
                  <a:lnTo>
                    <a:pt x="629" y="2366"/>
                  </a:lnTo>
                  <a:cubicBezTo>
                    <a:pt x="629" y="1405"/>
                    <a:pt x="1442" y="629"/>
                    <a:pt x="2404" y="629"/>
                  </a:cubicBezTo>
                  <a:close/>
                  <a:moveTo>
                    <a:pt x="2404" y="0"/>
                  </a:moveTo>
                  <a:cubicBezTo>
                    <a:pt x="1073" y="0"/>
                    <a:pt x="0" y="1072"/>
                    <a:pt x="0" y="2366"/>
                  </a:cubicBezTo>
                  <a:lnTo>
                    <a:pt x="0" y="4400"/>
                  </a:lnTo>
                  <a:cubicBezTo>
                    <a:pt x="0" y="5731"/>
                    <a:pt x="1073" y="6803"/>
                    <a:pt x="2404" y="6803"/>
                  </a:cubicBezTo>
                  <a:lnTo>
                    <a:pt x="77195" y="6803"/>
                  </a:lnTo>
                  <a:cubicBezTo>
                    <a:pt x="78526" y="6803"/>
                    <a:pt x="79598" y="5731"/>
                    <a:pt x="79598" y="4400"/>
                  </a:cubicBezTo>
                  <a:lnTo>
                    <a:pt x="79598" y="2366"/>
                  </a:lnTo>
                  <a:cubicBezTo>
                    <a:pt x="79598" y="1072"/>
                    <a:pt x="78526" y="0"/>
                    <a:pt x="77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7" name="Google Shape;3537;p2"/>
            <p:cNvSpPr/>
            <p:nvPr/>
          </p:nvSpPr>
          <p:spPr>
            <a:xfrm>
              <a:off x="1658750" y="21679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8" name="Google Shape;3538;p2"/>
            <p:cNvSpPr/>
            <p:nvPr/>
          </p:nvSpPr>
          <p:spPr>
            <a:xfrm>
              <a:off x="1658750" y="22594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9" name="Google Shape;3539;p2"/>
            <p:cNvSpPr/>
            <p:nvPr/>
          </p:nvSpPr>
          <p:spPr>
            <a:xfrm>
              <a:off x="1658750" y="2351000"/>
              <a:ext cx="421500" cy="15725"/>
            </a:xfrm>
            <a:custGeom>
              <a:rect b="b" l="l" r="r" t="t"/>
              <a:pathLst>
                <a:path extrusionOk="0" h="629" w="1686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0" name="Google Shape;3540;p2"/>
            <p:cNvSpPr/>
            <p:nvPr/>
          </p:nvSpPr>
          <p:spPr>
            <a:xfrm>
              <a:off x="1658750" y="244802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1" name="Google Shape;3541;p2"/>
            <p:cNvSpPr/>
            <p:nvPr/>
          </p:nvSpPr>
          <p:spPr>
            <a:xfrm>
              <a:off x="2144000" y="21679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2" name="Google Shape;3542;p2"/>
            <p:cNvSpPr/>
            <p:nvPr/>
          </p:nvSpPr>
          <p:spPr>
            <a:xfrm>
              <a:off x="2144000" y="22594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3" name="Google Shape;3543;p2"/>
            <p:cNvSpPr/>
            <p:nvPr/>
          </p:nvSpPr>
          <p:spPr>
            <a:xfrm>
              <a:off x="2144000" y="2351000"/>
              <a:ext cx="421475" cy="15725"/>
            </a:xfrm>
            <a:custGeom>
              <a:rect b="b" l="l" r="r" t="t"/>
              <a:pathLst>
                <a:path extrusionOk="0" h="629" w="16859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4" name="Google Shape;3544;p2"/>
            <p:cNvSpPr/>
            <p:nvPr/>
          </p:nvSpPr>
          <p:spPr>
            <a:xfrm>
              <a:off x="2144000" y="244802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5" name="Google Shape;3545;p2"/>
            <p:cNvSpPr/>
            <p:nvPr/>
          </p:nvSpPr>
          <p:spPr>
            <a:xfrm>
              <a:off x="2629225" y="21679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6" name="Google Shape;3546;p2"/>
            <p:cNvSpPr/>
            <p:nvPr/>
          </p:nvSpPr>
          <p:spPr>
            <a:xfrm>
              <a:off x="2629225" y="22594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7" name="Google Shape;3547;p2"/>
            <p:cNvSpPr/>
            <p:nvPr/>
          </p:nvSpPr>
          <p:spPr>
            <a:xfrm>
              <a:off x="2629225" y="2351000"/>
              <a:ext cx="421500" cy="15725"/>
            </a:xfrm>
            <a:custGeom>
              <a:rect b="b" l="l" r="r" t="t"/>
              <a:pathLst>
                <a:path extrusionOk="0" h="629" w="1686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8" name="Google Shape;3548;p2"/>
            <p:cNvSpPr/>
            <p:nvPr/>
          </p:nvSpPr>
          <p:spPr>
            <a:xfrm>
              <a:off x="2629225" y="244802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9" name="Google Shape;3549;p2"/>
            <p:cNvSpPr/>
            <p:nvPr/>
          </p:nvSpPr>
          <p:spPr>
            <a:xfrm>
              <a:off x="3114475" y="21679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0" name="Google Shape;3550;p2"/>
            <p:cNvSpPr/>
            <p:nvPr/>
          </p:nvSpPr>
          <p:spPr>
            <a:xfrm>
              <a:off x="3114475" y="22594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1" name="Google Shape;3551;p2"/>
            <p:cNvSpPr/>
            <p:nvPr/>
          </p:nvSpPr>
          <p:spPr>
            <a:xfrm>
              <a:off x="3114475" y="2351000"/>
              <a:ext cx="421475" cy="15725"/>
            </a:xfrm>
            <a:custGeom>
              <a:rect b="b" l="l" r="r" t="t"/>
              <a:pathLst>
                <a:path extrusionOk="0" h="629" w="16859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2" name="Google Shape;3552;p2"/>
            <p:cNvSpPr/>
            <p:nvPr/>
          </p:nvSpPr>
          <p:spPr>
            <a:xfrm>
              <a:off x="3114475" y="244802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3" name="Google Shape;3553;p2"/>
            <p:cNvSpPr/>
            <p:nvPr/>
          </p:nvSpPr>
          <p:spPr>
            <a:xfrm>
              <a:off x="1902750" y="2663150"/>
              <a:ext cx="1494575" cy="451550"/>
            </a:xfrm>
            <a:custGeom>
              <a:rect b="b" l="l" r="r" t="t"/>
              <a:pathLst>
                <a:path extrusionOk="0" h="18062" w="59783">
                  <a:moveTo>
                    <a:pt x="59431" y="1"/>
                  </a:moveTo>
                  <a:cubicBezTo>
                    <a:pt x="59357" y="1"/>
                    <a:pt x="59283" y="29"/>
                    <a:pt x="59228" y="84"/>
                  </a:cubicBezTo>
                  <a:lnTo>
                    <a:pt x="45585" y="14466"/>
                  </a:lnTo>
                  <a:lnTo>
                    <a:pt x="33052" y="5001"/>
                  </a:lnTo>
                  <a:cubicBezTo>
                    <a:pt x="33003" y="4968"/>
                    <a:pt x="32945" y="4950"/>
                    <a:pt x="32887" y="4950"/>
                  </a:cubicBezTo>
                  <a:cubicBezTo>
                    <a:pt x="32816" y="4950"/>
                    <a:pt x="32744" y="4977"/>
                    <a:pt x="32683" y="5038"/>
                  </a:cubicBezTo>
                  <a:lnTo>
                    <a:pt x="24290" y="12654"/>
                  </a:lnTo>
                  <a:lnTo>
                    <a:pt x="14345" y="3707"/>
                  </a:lnTo>
                  <a:cubicBezTo>
                    <a:pt x="14294" y="3656"/>
                    <a:pt x="14226" y="3628"/>
                    <a:pt x="14154" y="3628"/>
                  </a:cubicBezTo>
                  <a:cubicBezTo>
                    <a:pt x="14071" y="3628"/>
                    <a:pt x="13981" y="3665"/>
                    <a:pt x="13902" y="3744"/>
                  </a:cubicBezTo>
                  <a:lnTo>
                    <a:pt x="112" y="17534"/>
                  </a:lnTo>
                  <a:cubicBezTo>
                    <a:pt x="1" y="17645"/>
                    <a:pt x="1" y="17830"/>
                    <a:pt x="112" y="17978"/>
                  </a:cubicBezTo>
                  <a:cubicBezTo>
                    <a:pt x="167" y="18033"/>
                    <a:pt x="250" y="18061"/>
                    <a:pt x="333" y="18061"/>
                  </a:cubicBezTo>
                  <a:cubicBezTo>
                    <a:pt x="417" y="18061"/>
                    <a:pt x="500" y="18033"/>
                    <a:pt x="555" y="17978"/>
                  </a:cubicBezTo>
                  <a:lnTo>
                    <a:pt x="14160" y="4373"/>
                  </a:lnTo>
                  <a:lnTo>
                    <a:pt x="24069" y="13283"/>
                  </a:lnTo>
                  <a:cubicBezTo>
                    <a:pt x="24142" y="13338"/>
                    <a:pt x="24216" y="13366"/>
                    <a:pt x="24290" y="13366"/>
                  </a:cubicBezTo>
                  <a:cubicBezTo>
                    <a:pt x="24364" y="13366"/>
                    <a:pt x="24438" y="13338"/>
                    <a:pt x="24512" y="13283"/>
                  </a:cubicBezTo>
                  <a:lnTo>
                    <a:pt x="32905" y="5667"/>
                  </a:lnTo>
                  <a:lnTo>
                    <a:pt x="45438" y="15131"/>
                  </a:lnTo>
                  <a:cubicBezTo>
                    <a:pt x="45504" y="15164"/>
                    <a:pt x="45578" y="15183"/>
                    <a:pt x="45646" y="15183"/>
                  </a:cubicBezTo>
                  <a:cubicBezTo>
                    <a:pt x="45729" y="15183"/>
                    <a:pt x="45804" y="15155"/>
                    <a:pt x="45844" y="15094"/>
                  </a:cubicBezTo>
                  <a:lnTo>
                    <a:pt x="59671" y="528"/>
                  </a:lnTo>
                  <a:cubicBezTo>
                    <a:pt x="59782" y="380"/>
                    <a:pt x="59782" y="195"/>
                    <a:pt x="59634" y="84"/>
                  </a:cubicBezTo>
                  <a:cubicBezTo>
                    <a:pt x="59579" y="29"/>
                    <a:pt x="59505" y="1"/>
                    <a:pt x="59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4" name="Google Shape;3554;p2"/>
            <p:cNvSpPr/>
            <p:nvPr/>
          </p:nvSpPr>
          <p:spPr>
            <a:xfrm>
              <a:off x="2210525" y="2716075"/>
              <a:ext cx="91525" cy="91525"/>
            </a:xfrm>
            <a:custGeom>
              <a:rect b="b" l="l" r="r" t="t"/>
              <a:pathLst>
                <a:path extrusionOk="0" h="3661" w="3661">
                  <a:moveTo>
                    <a:pt x="1812" y="0"/>
                  </a:moveTo>
                  <a:cubicBezTo>
                    <a:pt x="814" y="0"/>
                    <a:pt x="1" y="814"/>
                    <a:pt x="1" y="1812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48" y="3661"/>
                    <a:pt x="3661" y="2847"/>
                    <a:pt x="3661" y="1812"/>
                  </a:cubicBezTo>
                  <a:cubicBezTo>
                    <a:pt x="3661" y="814"/>
                    <a:pt x="2848" y="0"/>
                    <a:pt x="1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5" name="Google Shape;3555;p2"/>
            <p:cNvSpPr/>
            <p:nvPr/>
          </p:nvSpPr>
          <p:spPr>
            <a:xfrm>
              <a:off x="2203150" y="2708675"/>
              <a:ext cx="106300" cy="106325"/>
            </a:xfrm>
            <a:custGeom>
              <a:rect b="b" l="l" r="r" t="t"/>
              <a:pathLst>
                <a:path extrusionOk="0" h="4253" w="4252">
                  <a:moveTo>
                    <a:pt x="2107" y="629"/>
                  </a:moveTo>
                  <a:cubicBezTo>
                    <a:pt x="2958" y="629"/>
                    <a:pt x="3623" y="1295"/>
                    <a:pt x="3623" y="2108"/>
                  </a:cubicBezTo>
                  <a:cubicBezTo>
                    <a:pt x="3623" y="2958"/>
                    <a:pt x="2958" y="3624"/>
                    <a:pt x="2107" y="3624"/>
                  </a:cubicBezTo>
                  <a:cubicBezTo>
                    <a:pt x="1294" y="3624"/>
                    <a:pt x="592" y="2958"/>
                    <a:pt x="592" y="2108"/>
                  </a:cubicBezTo>
                  <a:cubicBezTo>
                    <a:pt x="592" y="1295"/>
                    <a:pt x="1294" y="629"/>
                    <a:pt x="2107" y="629"/>
                  </a:cubicBezTo>
                  <a:close/>
                  <a:moveTo>
                    <a:pt x="2107" y="1"/>
                  </a:moveTo>
                  <a:cubicBezTo>
                    <a:pt x="924" y="1"/>
                    <a:pt x="0" y="962"/>
                    <a:pt x="0" y="2108"/>
                  </a:cubicBezTo>
                  <a:cubicBezTo>
                    <a:pt x="0" y="3291"/>
                    <a:pt x="924" y="4252"/>
                    <a:pt x="2107" y="4252"/>
                  </a:cubicBezTo>
                  <a:cubicBezTo>
                    <a:pt x="3291" y="4252"/>
                    <a:pt x="4252" y="3291"/>
                    <a:pt x="4252" y="2108"/>
                  </a:cubicBezTo>
                  <a:cubicBezTo>
                    <a:pt x="4252" y="962"/>
                    <a:pt x="3291" y="1"/>
                    <a:pt x="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6" name="Google Shape;3556;p2"/>
            <p:cNvSpPr/>
            <p:nvPr/>
          </p:nvSpPr>
          <p:spPr>
            <a:xfrm>
              <a:off x="2679125" y="2748425"/>
              <a:ext cx="91550" cy="91525"/>
            </a:xfrm>
            <a:custGeom>
              <a:rect b="b" l="l" r="r" t="t"/>
              <a:pathLst>
                <a:path extrusionOk="0" h="3661" w="3662">
                  <a:moveTo>
                    <a:pt x="1813" y="0"/>
                  </a:moveTo>
                  <a:cubicBezTo>
                    <a:pt x="814" y="0"/>
                    <a:pt x="1" y="814"/>
                    <a:pt x="1" y="1849"/>
                  </a:cubicBezTo>
                  <a:cubicBezTo>
                    <a:pt x="1" y="2847"/>
                    <a:pt x="814" y="3661"/>
                    <a:pt x="1813" y="3661"/>
                  </a:cubicBezTo>
                  <a:cubicBezTo>
                    <a:pt x="2848" y="3661"/>
                    <a:pt x="3661" y="2847"/>
                    <a:pt x="3661" y="1849"/>
                  </a:cubicBezTo>
                  <a:cubicBezTo>
                    <a:pt x="3661" y="814"/>
                    <a:pt x="2848" y="0"/>
                    <a:pt x="1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7" name="Google Shape;3557;p2"/>
            <p:cNvSpPr/>
            <p:nvPr/>
          </p:nvSpPr>
          <p:spPr>
            <a:xfrm>
              <a:off x="2671750" y="2741025"/>
              <a:ext cx="106300" cy="106325"/>
            </a:xfrm>
            <a:custGeom>
              <a:rect b="b" l="l" r="r" t="t"/>
              <a:pathLst>
                <a:path extrusionOk="0" h="4253" w="4252">
                  <a:moveTo>
                    <a:pt x="2108" y="629"/>
                  </a:moveTo>
                  <a:cubicBezTo>
                    <a:pt x="2958" y="629"/>
                    <a:pt x="3623" y="1295"/>
                    <a:pt x="3623" y="2145"/>
                  </a:cubicBezTo>
                  <a:cubicBezTo>
                    <a:pt x="3623" y="2958"/>
                    <a:pt x="2958" y="3661"/>
                    <a:pt x="2108" y="3661"/>
                  </a:cubicBezTo>
                  <a:cubicBezTo>
                    <a:pt x="1294" y="3661"/>
                    <a:pt x="592" y="2958"/>
                    <a:pt x="592" y="2145"/>
                  </a:cubicBezTo>
                  <a:cubicBezTo>
                    <a:pt x="592" y="1295"/>
                    <a:pt x="1294" y="629"/>
                    <a:pt x="2108" y="629"/>
                  </a:cubicBezTo>
                  <a:close/>
                  <a:moveTo>
                    <a:pt x="2108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08" y="4252"/>
                  </a:cubicBezTo>
                  <a:cubicBezTo>
                    <a:pt x="3291" y="4252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8" name="Google Shape;3558;p2"/>
            <p:cNvSpPr/>
            <p:nvPr/>
          </p:nvSpPr>
          <p:spPr>
            <a:xfrm>
              <a:off x="2998000" y="2989650"/>
              <a:ext cx="91525" cy="91525"/>
            </a:xfrm>
            <a:custGeom>
              <a:rect b="b" l="l" r="r" t="t"/>
              <a:pathLst>
                <a:path extrusionOk="0" h="3661" w="3661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1"/>
                    <a:pt x="814" y="3661"/>
                    <a:pt x="1812" y="3661"/>
                  </a:cubicBezTo>
                  <a:cubicBezTo>
                    <a:pt x="2848" y="3661"/>
                    <a:pt x="3661" y="2811"/>
                    <a:pt x="3661" y="1812"/>
                  </a:cubicBezTo>
                  <a:cubicBezTo>
                    <a:pt x="3661" y="814"/>
                    <a:pt x="2848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9" name="Google Shape;3559;p2"/>
            <p:cNvSpPr/>
            <p:nvPr/>
          </p:nvSpPr>
          <p:spPr>
            <a:xfrm>
              <a:off x="2990625" y="2982275"/>
              <a:ext cx="106300" cy="106300"/>
            </a:xfrm>
            <a:custGeom>
              <a:rect b="b" l="l" r="r" t="t"/>
              <a:pathLst>
                <a:path extrusionOk="0" h="4252" w="4252">
                  <a:moveTo>
                    <a:pt x="2107" y="592"/>
                  </a:moveTo>
                  <a:cubicBezTo>
                    <a:pt x="2958" y="592"/>
                    <a:pt x="3623" y="1294"/>
                    <a:pt x="3623" y="2107"/>
                  </a:cubicBezTo>
                  <a:cubicBezTo>
                    <a:pt x="3623" y="2958"/>
                    <a:pt x="2958" y="3623"/>
                    <a:pt x="2107" y="3623"/>
                  </a:cubicBezTo>
                  <a:cubicBezTo>
                    <a:pt x="1294" y="3623"/>
                    <a:pt x="592" y="2958"/>
                    <a:pt x="592" y="2107"/>
                  </a:cubicBezTo>
                  <a:cubicBezTo>
                    <a:pt x="592" y="1294"/>
                    <a:pt x="1294" y="592"/>
                    <a:pt x="2107" y="592"/>
                  </a:cubicBezTo>
                  <a:close/>
                  <a:moveTo>
                    <a:pt x="2107" y="0"/>
                  </a:moveTo>
                  <a:cubicBezTo>
                    <a:pt x="961" y="0"/>
                    <a:pt x="0" y="924"/>
                    <a:pt x="0" y="2107"/>
                  </a:cubicBezTo>
                  <a:cubicBezTo>
                    <a:pt x="0" y="3290"/>
                    <a:pt x="961" y="4252"/>
                    <a:pt x="2107" y="4252"/>
                  </a:cubicBezTo>
                  <a:cubicBezTo>
                    <a:pt x="3290" y="4252"/>
                    <a:pt x="4252" y="3290"/>
                    <a:pt x="4252" y="2107"/>
                  </a:cubicBezTo>
                  <a:cubicBezTo>
                    <a:pt x="4252" y="924"/>
                    <a:pt x="3290" y="0"/>
                    <a:pt x="2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0" name="Google Shape;3560;p2"/>
            <p:cNvSpPr/>
            <p:nvPr/>
          </p:nvSpPr>
          <p:spPr>
            <a:xfrm>
              <a:off x="3336300" y="2625500"/>
              <a:ext cx="91525" cy="90600"/>
            </a:xfrm>
            <a:custGeom>
              <a:rect b="b" l="l" r="r" t="t"/>
              <a:pathLst>
                <a:path extrusionOk="0" h="3624" w="3661">
                  <a:moveTo>
                    <a:pt x="1849" y="0"/>
                  </a:moveTo>
                  <a:cubicBezTo>
                    <a:pt x="813" y="0"/>
                    <a:pt x="0" y="814"/>
                    <a:pt x="0" y="1812"/>
                  </a:cubicBezTo>
                  <a:cubicBezTo>
                    <a:pt x="0" y="2810"/>
                    <a:pt x="813" y="3623"/>
                    <a:pt x="1849" y="3623"/>
                  </a:cubicBezTo>
                  <a:cubicBezTo>
                    <a:pt x="2847" y="3623"/>
                    <a:pt x="3660" y="2810"/>
                    <a:pt x="3660" y="1812"/>
                  </a:cubicBezTo>
                  <a:cubicBezTo>
                    <a:pt x="3660" y="814"/>
                    <a:pt x="2847" y="0"/>
                    <a:pt x="1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1" name="Google Shape;3561;p2"/>
            <p:cNvSpPr/>
            <p:nvPr/>
          </p:nvSpPr>
          <p:spPr>
            <a:xfrm>
              <a:off x="3328900" y="2617175"/>
              <a:ext cx="106300" cy="107250"/>
            </a:xfrm>
            <a:custGeom>
              <a:rect b="b" l="l" r="r" t="t"/>
              <a:pathLst>
                <a:path extrusionOk="0" h="4290" w="4252">
                  <a:moveTo>
                    <a:pt x="2145" y="629"/>
                  </a:moveTo>
                  <a:cubicBezTo>
                    <a:pt x="2958" y="629"/>
                    <a:pt x="3660" y="1295"/>
                    <a:pt x="3660" y="2145"/>
                  </a:cubicBezTo>
                  <a:cubicBezTo>
                    <a:pt x="3660" y="2995"/>
                    <a:pt x="2958" y="3661"/>
                    <a:pt x="2145" y="3661"/>
                  </a:cubicBezTo>
                  <a:cubicBezTo>
                    <a:pt x="1294" y="3661"/>
                    <a:pt x="629" y="2995"/>
                    <a:pt x="629" y="2145"/>
                  </a:cubicBezTo>
                  <a:cubicBezTo>
                    <a:pt x="629" y="1295"/>
                    <a:pt x="1294" y="629"/>
                    <a:pt x="2145" y="629"/>
                  </a:cubicBezTo>
                  <a:close/>
                  <a:moveTo>
                    <a:pt x="2145" y="1"/>
                  </a:moveTo>
                  <a:cubicBezTo>
                    <a:pt x="962" y="1"/>
                    <a:pt x="0" y="962"/>
                    <a:pt x="0" y="2145"/>
                  </a:cubicBezTo>
                  <a:cubicBezTo>
                    <a:pt x="0" y="3328"/>
                    <a:pt x="962" y="4289"/>
                    <a:pt x="2145" y="4289"/>
                  </a:cubicBezTo>
                  <a:cubicBezTo>
                    <a:pt x="3291" y="4289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2" name="Google Shape;3562;p2"/>
            <p:cNvSpPr/>
            <p:nvPr/>
          </p:nvSpPr>
          <p:spPr>
            <a:xfrm>
              <a:off x="1865775" y="3060825"/>
              <a:ext cx="90600" cy="91525"/>
            </a:xfrm>
            <a:custGeom>
              <a:rect b="b" l="l" r="r" t="t"/>
              <a:pathLst>
                <a:path extrusionOk="0" h="3661" w="3624">
                  <a:moveTo>
                    <a:pt x="1812" y="1"/>
                  </a:moveTo>
                  <a:cubicBezTo>
                    <a:pt x="814" y="1"/>
                    <a:pt x="1" y="814"/>
                    <a:pt x="1" y="1849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11" y="3661"/>
                    <a:pt x="3624" y="2847"/>
                    <a:pt x="3624" y="1849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3" name="Google Shape;3563;p2"/>
            <p:cNvSpPr/>
            <p:nvPr/>
          </p:nvSpPr>
          <p:spPr>
            <a:xfrm>
              <a:off x="1857475" y="3053425"/>
              <a:ext cx="107225" cy="106325"/>
            </a:xfrm>
            <a:custGeom>
              <a:rect b="b" l="l" r="r" t="t"/>
              <a:pathLst>
                <a:path extrusionOk="0" h="4253" w="4289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8"/>
                    <a:pt x="2995" y="3661"/>
                    <a:pt x="2144" y="3661"/>
                  </a:cubicBezTo>
                  <a:cubicBezTo>
                    <a:pt x="1294" y="3661"/>
                    <a:pt x="629" y="2958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44" y="4252"/>
                  </a:cubicBezTo>
                  <a:cubicBezTo>
                    <a:pt x="3327" y="4252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4" name="Google Shape;3564;p2"/>
            <p:cNvSpPr/>
            <p:nvPr/>
          </p:nvSpPr>
          <p:spPr>
            <a:xfrm>
              <a:off x="2464700" y="2931425"/>
              <a:ext cx="90600" cy="90600"/>
            </a:xfrm>
            <a:custGeom>
              <a:rect b="b" l="l" r="r" t="t"/>
              <a:pathLst>
                <a:path extrusionOk="0" h="3624" w="3624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0"/>
                    <a:pt x="814" y="3624"/>
                    <a:pt x="1812" y="3624"/>
                  </a:cubicBezTo>
                  <a:cubicBezTo>
                    <a:pt x="2811" y="3624"/>
                    <a:pt x="3624" y="2810"/>
                    <a:pt x="3624" y="1812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5" name="Google Shape;3565;p2"/>
            <p:cNvSpPr/>
            <p:nvPr/>
          </p:nvSpPr>
          <p:spPr>
            <a:xfrm>
              <a:off x="2456400" y="2923100"/>
              <a:ext cx="107225" cy="106325"/>
            </a:xfrm>
            <a:custGeom>
              <a:rect b="b" l="l" r="r" t="t"/>
              <a:pathLst>
                <a:path extrusionOk="0" h="4253" w="4289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9"/>
                    <a:pt x="2995" y="3661"/>
                    <a:pt x="2144" y="3661"/>
                  </a:cubicBezTo>
                  <a:cubicBezTo>
                    <a:pt x="1294" y="3661"/>
                    <a:pt x="629" y="2959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3"/>
                    <a:pt x="2144" y="4253"/>
                  </a:cubicBezTo>
                  <a:cubicBezTo>
                    <a:pt x="3327" y="4253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6" name="Google Shape;3566;p2"/>
            <p:cNvSpPr/>
            <p:nvPr/>
          </p:nvSpPr>
          <p:spPr>
            <a:xfrm>
              <a:off x="3707850" y="1843575"/>
              <a:ext cx="52700" cy="1651675"/>
            </a:xfrm>
            <a:custGeom>
              <a:rect b="b" l="l" r="r" t="t"/>
              <a:pathLst>
                <a:path extrusionOk="0" h="66067" w="2108">
                  <a:moveTo>
                    <a:pt x="1035" y="0"/>
                  </a:moveTo>
                  <a:cubicBezTo>
                    <a:pt x="481" y="0"/>
                    <a:pt x="0" y="481"/>
                    <a:pt x="0" y="1072"/>
                  </a:cubicBezTo>
                  <a:lnTo>
                    <a:pt x="0" y="65032"/>
                  </a:lnTo>
                  <a:cubicBezTo>
                    <a:pt x="0" y="65586"/>
                    <a:pt x="481" y="66067"/>
                    <a:pt x="1035" y="66067"/>
                  </a:cubicBezTo>
                  <a:cubicBezTo>
                    <a:pt x="1627" y="66067"/>
                    <a:pt x="2108" y="65586"/>
                    <a:pt x="2108" y="65032"/>
                  </a:cubicBezTo>
                  <a:lnTo>
                    <a:pt x="2108" y="1072"/>
                  </a:lnTo>
                  <a:cubicBezTo>
                    <a:pt x="2108" y="481"/>
                    <a:pt x="1627" y="0"/>
                    <a:pt x="1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7" name="Google Shape;3567;p2"/>
            <p:cNvSpPr/>
            <p:nvPr/>
          </p:nvSpPr>
          <p:spPr>
            <a:xfrm>
              <a:off x="3700450" y="1836175"/>
              <a:ext cx="67500" cy="1666475"/>
            </a:xfrm>
            <a:custGeom>
              <a:rect b="b" l="l" r="r" t="t"/>
              <a:pathLst>
                <a:path extrusionOk="0" h="66659" w="2700">
                  <a:moveTo>
                    <a:pt x="1331" y="629"/>
                  </a:moveTo>
                  <a:cubicBezTo>
                    <a:pt x="1738" y="629"/>
                    <a:pt x="2071" y="962"/>
                    <a:pt x="2071" y="1368"/>
                  </a:cubicBezTo>
                  <a:lnTo>
                    <a:pt x="2071" y="65328"/>
                  </a:lnTo>
                  <a:cubicBezTo>
                    <a:pt x="2071" y="65734"/>
                    <a:pt x="1738" y="66067"/>
                    <a:pt x="1331" y="66067"/>
                  </a:cubicBezTo>
                  <a:cubicBezTo>
                    <a:pt x="925" y="66067"/>
                    <a:pt x="592" y="65734"/>
                    <a:pt x="592" y="65328"/>
                  </a:cubicBezTo>
                  <a:lnTo>
                    <a:pt x="592" y="1368"/>
                  </a:lnTo>
                  <a:cubicBezTo>
                    <a:pt x="592" y="962"/>
                    <a:pt x="925" y="629"/>
                    <a:pt x="1331" y="629"/>
                  </a:cubicBezTo>
                  <a:close/>
                  <a:moveTo>
                    <a:pt x="1331" y="0"/>
                  </a:moveTo>
                  <a:cubicBezTo>
                    <a:pt x="592" y="0"/>
                    <a:pt x="0" y="592"/>
                    <a:pt x="0" y="1368"/>
                  </a:cubicBezTo>
                  <a:lnTo>
                    <a:pt x="0" y="65328"/>
                  </a:lnTo>
                  <a:cubicBezTo>
                    <a:pt x="0" y="66067"/>
                    <a:pt x="592" y="66659"/>
                    <a:pt x="1331" y="66659"/>
                  </a:cubicBezTo>
                  <a:cubicBezTo>
                    <a:pt x="2108" y="66659"/>
                    <a:pt x="2699" y="66067"/>
                    <a:pt x="2699" y="65328"/>
                  </a:cubicBezTo>
                  <a:lnTo>
                    <a:pt x="2699" y="1368"/>
                  </a:lnTo>
                  <a:cubicBezTo>
                    <a:pt x="2699" y="592"/>
                    <a:pt x="2108" y="0"/>
                    <a:pt x="1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8" name="Google Shape;3568;p2"/>
            <p:cNvSpPr/>
            <p:nvPr/>
          </p:nvSpPr>
          <p:spPr>
            <a:xfrm>
              <a:off x="4015625" y="2157825"/>
              <a:ext cx="307800" cy="14800"/>
            </a:xfrm>
            <a:custGeom>
              <a:rect b="b" l="l" r="r" t="t"/>
              <a:pathLst>
                <a:path extrusionOk="0" h="592" w="12312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9" name="Google Shape;3569;p2"/>
            <p:cNvSpPr/>
            <p:nvPr/>
          </p:nvSpPr>
          <p:spPr>
            <a:xfrm>
              <a:off x="3805825" y="2157825"/>
              <a:ext cx="118325" cy="14800"/>
            </a:xfrm>
            <a:custGeom>
              <a:rect b="b" l="l" r="r" t="t"/>
              <a:pathLst>
                <a:path extrusionOk="0" h="592" w="4733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0" name="Google Shape;3570;p2"/>
            <p:cNvSpPr/>
            <p:nvPr/>
          </p:nvSpPr>
          <p:spPr>
            <a:xfrm>
              <a:off x="4256850" y="2234525"/>
              <a:ext cx="66575" cy="15750"/>
            </a:xfrm>
            <a:custGeom>
              <a:rect b="b" l="l" r="r" t="t"/>
              <a:pathLst>
                <a:path extrusionOk="0" h="630" w="2663">
                  <a:moveTo>
                    <a:pt x="334" y="1"/>
                  </a:moveTo>
                  <a:cubicBezTo>
                    <a:pt x="149" y="1"/>
                    <a:pt x="1" y="149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1" name="Google Shape;3571;p2"/>
            <p:cNvSpPr/>
            <p:nvPr/>
          </p:nvSpPr>
          <p:spPr>
            <a:xfrm>
              <a:off x="4112675" y="2234525"/>
              <a:ext cx="118325" cy="15750"/>
            </a:xfrm>
            <a:custGeom>
              <a:rect b="b" l="l" r="r" t="t"/>
              <a:pathLst>
                <a:path extrusionOk="0" h="630" w="4733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2" name="Google Shape;3572;p2"/>
            <p:cNvSpPr/>
            <p:nvPr/>
          </p:nvSpPr>
          <p:spPr>
            <a:xfrm>
              <a:off x="3805825" y="2234525"/>
              <a:ext cx="253275" cy="15750"/>
            </a:xfrm>
            <a:custGeom>
              <a:rect b="b" l="l" r="r" t="t"/>
              <a:pathLst>
                <a:path extrusionOk="0" h="630" w="10131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3" name="Google Shape;3573;p2"/>
            <p:cNvSpPr/>
            <p:nvPr/>
          </p:nvSpPr>
          <p:spPr>
            <a:xfrm>
              <a:off x="4047975" y="2312175"/>
              <a:ext cx="275450" cy="15725"/>
            </a:xfrm>
            <a:custGeom>
              <a:rect b="b" l="l" r="r" t="t"/>
              <a:pathLst>
                <a:path extrusionOk="0" h="629" w="11018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4" name="Google Shape;3574;p2"/>
            <p:cNvSpPr/>
            <p:nvPr/>
          </p:nvSpPr>
          <p:spPr>
            <a:xfrm>
              <a:off x="3805825" y="2312175"/>
              <a:ext cx="201500" cy="15725"/>
            </a:xfrm>
            <a:custGeom>
              <a:rect b="b" l="l" r="r" t="t"/>
              <a:pathLst>
                <a:path extrusionOk="0" h="629" w="806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5" name="Google Shape;3575;p2"/>
            <p:cNvSpPr/>
            <p:nvPr/>
          </p:nvSpPr>
          <p:spPr>
            <a:xfrm>
              <a:off x="4196775" y="2389800"/>
              <a:ext cx="126650" cy="14825"/>
            </a:xfrm>
            <a:custGeom>
              <a:rect b="b" l="l" r="r" t="t"/>
              <a:pathLst>
                <a:path extrusionOk="0" h="593" w="5066">
                  <a:moveTo>
                    <a:pt x="296" y="1"/>
                  </a:moveTo>
                  <a:cubicBezTo>
                    <a:pt x="149" y="1"/>
                    <a:pt x="1" y="112"/>
                    <a:pt x="1" y="297"/>
                  </a:cubicBezTo>
                  <a:cubicBezTo>
                    <a:pt x="1" y="444"/>
                    <a:pt x="149" y="592"/>
                    <a:pt x="296" y="592"/>
                  </a:cubicBezTo>
                  <a:lnTo>
                    <a:pt x="4770" y="592"/>
                  </a:lnTo>
                  <a:cubicBezTo>
                    <a:pt x="4955" y="592"/>
                    <a:pt x="5066" y="444"/>
                    <a:pt x="5066" y="297"/>
                  </a:cubicBezTo>
                  <a:cubicBezTo>
                    <a:pt x="5066" y="112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6" name="Google Shape;3576;p2"/>
            <p:cNvSpPr/>
            <p:nvPr/>
          </p:nvSpPr>
          <p:spPr>
            <a:xfrm>
              <a:off x="3917650" y="2389800"/>
              <a:ext cx="247725" cy="14825"/>
            </a:xfrm>
            <a:custGeom>
              <a:rect b="b" l="l" r="r" t="t"/>
              <a:pathLst>
                <a:path extrusionOk="0" h="593" w="9909">
                  <a:moveTo>
                    <a:pt x="296" y="1"/>
                  </a:moveTo>
                  <a:cubicBezTo>
                    <a:pt x="148" y="1"/>
                    <a:pt x="1" y="112"/>
                    <a:pt x="1" y="297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9613" y="592"/>
                  </a:lnTo>
                  <a:cubicBezTo>
                    <a:pt x="9798" y="592"/>
                    <a:pt x="9909" y="444"/>
                    <a:pt x="9909" y="297"/>
                  </a:cubicBezTo>
                  <a:cubicBezTo>
                    <a:pt x="9909" y="112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7" name="Google Shape;3577;p2"/>
            <p:cNvSpPr/>
            <p:nvPr/>
          </p:nvSpPr>
          <p:spPr>
            <a:xfrm>
              <a:off x="3805825" y="2389800"/>
              <a:ext cx="75800" cy="14825"/>
            </a:xfrm>
            <a:custGeom>
              <a:rect b="b" l="l" r="r" t="t"/>
              <a:pathLst>
                <a:path extrusionOk="0" h="593" w="3032">
                  <a:moveTo>
                    <a:pt x="333" y="1"/>
                  </a:moveTo>
                  <a:cubicBezTo>
                    <a:pt x="148" y="1"/>
                    <a:pt x="0" y="112"/>
                    <a:pt x="0" y="297"/>
                  </a:cubicBezTo>
                  <a:cubicBezTo>
                    <a:pt x="0" y="444"/>
                    <a:pt x="148" y="592"/>
                    <a:pt x="333" y="592"/>
                  </a:cubicBezTo>
                  <a:lnTo>
                    <a:pt x="2736" y="592"/>
                  </a:lnTo>
                  <a:cubicBezTo>
                    <a:pt x="2921" y="592"/>
                    <a:pt x="3032" y="444"/>
                    <a:pt x="3032" y="297"/>
                  </a:cubicBezTo>
                  <a:cubicBezTo>
                    <a:pt x="3032" y="112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8" name="Google Shape;3578;p2"/>
            <p:cNvSpPr/>
            <p:nvPr/>
          </p:nvSpPr>
          <p:spPr>
            <a:xfrm>
              <a:off x="4015625" y="2457275"/>
              <a:ext cx="307800" cy="14825"/>
            </a:xfrm>
            <a:custGeom>
              <a:rect b="b" l="l" r="r" t="t"/>
              <a:pathLst>
                <a:path extrusionOk="0" h="593" w="12312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9" name="Google Shape;3579;p2"/>
            <p:cNvSpPr/>
            <p:nvPr/>
          </p:nvSpPr>
          <p:spPr>
            <a:xfrm>
              <a:off x="3805825" y="2457275"/>
              <a:ext cx="118325" cy="14825"/>
            </a:xfrm>
            <a:custGeom>
              <a:rect b="b" l="l" r="r" t="t"/>
              <a:pathLst>
                <a:path extrusionOk="0" h="593" w="4733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0" name="Google Shape;3580;p2"/>
            <p:cNvSpPr/>
            <p:nvPr/>
          </p:nvSpPr>
          <p:spPr>
            <a:xfrm>
              <a:off x="4256850" y="2534000"/>
              <a:ext cx="66575" cy="15725"/>
            </a:xfrm>
            <a:custGeom>
              <a:rect b="b" l="l" r="r" t="t"/>
              <a:pathLst>
                <a:path extrusionOk="0" h="629" w="2663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1" name="Google Shape;3581;p2"/>
            <p:cNvSpPr/>
            <p:nvPr/>
          </p:nvSpPr>
          <p:spPr>
            <a:xfrm>
              <a:off x="4112675" y="2534000"/>
              <a:ext cx="118325" cy="15725"/>
            </a:xfrm>
            <a:custGeom>
              <a:rect b="b" l="l" r="r" t="t"/>
              <a:pathLst>
                <a:path extrusionOk="0" h="629" w="4733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2" name="Google Shape;3582;p2"/>
            <p:cNvSpPr/>
            <p:nvPr/>
          </p:nvSpPr>
          <p:spPr>
            <a:xfrm>
              <a:off x="3805825" y="2534000"/>
              <a:ext cx="253275" cy="15725"/>
            </a:xfrm>
            <a:custGeom>
              <a:rect b="b" l="l" r="r" t="t"/>
              <a:pathLst>
                <a:path extrusionOk="0" h="629" w="10131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3" name="Google Shape;3583;p2"/>
            <p:cNvSpPr/>
            <p:nvPr/>
          </p:nvSpPr>
          <p:spPr>
            <a:xfrm>
              <a:off x="4047975" y="2611625"/>
              <a:ext cx="275450" cy="15750"/>
            </a:xfrm>
            <a:custGeom>
              <a:rect b="b" l="l" r="r" t="t"/>
              <a:pathLst>
                <a:path extrusionOk="0" h="630" w="11018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4" name="Google Shape;3584;p2"/>
            <p:cNvSpPr/>
            <p:nvPr/>
          </p:nvSpPr>
          <p:spPr>
            <a:xfrm>
              <a:off x="3805825" y="2611625"/>
              <a:ext cx="201500" cy="15750"/>
            </a:xfrm>
            <a:custGeom>
              <a:rect b="b" l="l" r="r" t="t"/>
              <a:pathLst>
                <a:path extrusionOk="0" h="630" w="806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5" name="Google Shape;3585;p2"/>
            <p:cNvSpPr/>
            <p:nvPr/>
          </p:nvSpPr>
          <p:spPr>
            <a:xfrm>
              <a:off x="4196775" y="2688350"/>
              <a:ext cx="126650" cy="15725"/>
            </a:xfrm>
            <a:custGeom>
              <a:rect b="b" l="l" r="r" t="t"/>
              <a:pathLst>
                <a:path extrusionOk="0" h="629" w="5066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6" name="Google Shape;3586;p2"/>
            <p:cNvSpPr/>
            <p:nvPr/>
          </p:nvSpPr>
          <p:spPr>
            <a:xfrm>
              <a:off x="3917650" y="2688350"/>
              <a:ext cx="247725" cy="15725"/>
            </a:xfrm>
            <a:custGeom>
              <a:rect b="b" l="l" r="r" t="t"/>
              <a:pathLst>
                <a:path extrusionOk="0" h="629" w="9909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7" name="Google Shape;3587;p2"/>
            <p:cNvSpPr/>
            <p:nvPr/>
          </p:nvSpPr>
          <p:spPr>
            <a:xfrm>
              <a:off x="3805825" y="2688350"/>
              <a:ext cx="75800" cy="15725"/>
            </a:xfrm>
            <a:custGeom>
              <a:rect b="b" l="l" r="r" t="t"/>
              <a:pathLst>
                <a:path extrusionOk="0" h="629" w="3032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8" name="Google Shape;3588;p2"/>
            <p:cNvSpPr/>
            <p:nvPr/>
          </p:nvSpPr>
          <p:spPr>
            <a:xfrm>
              <a:off x="4015625" y="2756750"/>
              <a:ext cx="307800" cy="14800"/>
            </a:xfrm>
            <a:custGeom>
              <a:rect b="b" l="l" r="r" t="t"/>
              <a:pathLst>
                <a:path extrusionOk="0" h="592" w="12312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9" name="Google Shape;3589;p2"/>
            <p:cNvSpPr/>
            <p:nvPr/>
          </p:nvSpPr>
          <p:spPr>
            <a:xfrm>
              <a:off x="3805825" y="2756750"/>
              <a:ext cx="118325" cy="14800"/>
            </a:xfrm>
            <a:custGeom>
              <a:rect b="b" l="l" r="r" t="t"/>
              <a:pathLst>
                <a:path extrusionOk="0" h="592" w="4733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0" name="Google Shape;3590;p2"/>
            <p:cNvSpPr/>
            <p:nvPr/>
          </p:nvSpPr>
          <p:spPr>
            <a:xfrm>
              <a:off x="4256850" y="2833450"/>
              <a:ext cx="66575" cy="15750"/>
            </a:xfrm>
            <a:custGeom>
              <a:rect b="b" l="l" r="r" t="t"/>
              <a:pathLst>
                <a:path extrusionOk="0" h="630" w="2663">
                  <a:moveTo>
                    <a:pt x="334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4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1" name="Google Shape;3591;p2"/>
            <p:cNvSpPr/>
            <p:nvPr/>
          </p:nvSpPr>
          <p:spPr>
            <a:xfrm>
              <a:off x="4112675" y="2833450"/>
              <a:ext cx="118325" cy="15750"/>
            </a:xfrm>
            <a:custGeom>
              <a:rect b="b" l="l" r="r" t="t"/>
              <a:pathLst>
                <a:path extrusionOk="0" h="630" w="4733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4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2" name="Google Shape;3592;p2"/>
            <p:cNvSpPr/>
            <p:nvPr/>
          </p:nvSpPr>
          <p:spPr>
            <a:xfrm>
              <a:off x="3805825" y="2833450"/>
              <a:ext cx="253275" cy="15750"/>
            </a:xfrm>
            <a:custGeom>
              <a:rect b="b" l="l" r="r" t="t"/>
              <a:pathLst>
                <a:path extrusionOk="0" h="630" w="10131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4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3" name="Google Shape;3593;p2"/>
            <p:cNvSpPr/>
            <p:nvPr/>
          </p:nvSpPr>
          <p:spPr>
            <a:xfrm>
              <a:off x="4047975" y="2911100"/>
              <a:ext cx="275450" cy="15725"/>
            </a:xfrm>
            <a:custGeom>
              <a:rect b="b" l="l" r="r" t="t"/>
              <a:pathLst>
                <a:path extrusionOk="0" h="629" w="11018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4" name="Google Shape;3594;p2"/>
            <p:cNvSpPr/>
            <p:nvPr/>
          </p:nvSpPr>
          <p:spPr>
            <a:xfrm>
              <a:off x="3805825" y="2911100"/>
              <a:ext cx="201500" cy="15725"/>
            </a:xfrm>
            <a:custGeom>
              <a:rect b="b" l="l" r="r" t="t"/>
              <a:pathLst>
                <a:path extrusionOk="0" h="629" w="806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5" name="Google Shape;3595;p2"/>
            <p:cNvSpPr/>
            <p:nvPr/>
          </p:nvSpPr>
          <p:spPr>
            <a:xfrm>
              <a:off x="4196775" y="2987800"/>
              <a:ext cx="126650" cy="15750"/>
            </a:xfrm>
            <a:custGeom>
              <a:rect b="b" l="l" r="r" t="t"/>
              <a:pathLst>
                <a:path extrusionOk="0" h="630" w="5066">
                  <a:moveTo>
                    <a:pt x="296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4"/>
                  </a:cubicBezTo>
                  <a:cubicBezTo>
                    <a:pt x="5066" y="149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6" name="Google Shape;3596;p2"/>
            <p:cNvSpPr/>
            <p:nvPr/>
          </p:nvSpPr>
          <p:spPr>
            <a:xfrm>
              <a:off x="3917650" y="2987800"/>
              <a:ext cx="247725" cy="15750"/>
            </a:xfrm>
            <a:custGeom>
              <a:rect b="b" l="l" r="r" t="t"/>
              <a:pathLst>
                <a:path extrusionOk="0" h="630" w="9909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4"/>
                  </a:cubicBezTo>
                  <a:cubicBezTo>
                    <a:pt x="9909" y="149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7" name="Google Shape;3597;p2"/>
            <p:cNvSpPr/>
            <p:nvPr/>
          </p:nvSpPr>
          <p:spPr>
            <a:xfrm>
              <a:off x="3805825" y="2987800"/>
              <a:ext cx="75800" cy="15750"/>
            </a:xfrm>
            <a:custGeom>
              <a:rect b="b" l="l" r="r" t="t"/>
              <a:pathLst>
                <a:path extrusionOk="0" h="630" w="3032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4"/>
                  </a:cubicBezTo>
                  <a:cubicBezTo>
                    <a:pt x="3032" y="149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8" name="Google Shape;3598;p2"/>
            <p:cNvSpPr/>
            <p:nvPr/>
          </p:nvSpPr>
          <p:spPr>
            <a:xfrm>
              <a:off x="4015625" y="3056200"/>
              <a:ext cx="307800" cy="14825"/>
            </a:xfrm>
            <a:custGeom>
              <a:rect b="b" l="l" r="r" t="t"/>
              <a:pathLst>
                <a:path extrusionOk="0" h="593" w="12312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9" name="Google Shape;3599;p2"/>
            <p:cNvSpPr/>
            <p:nvPr/>
          </p:nvSpPr>
          <p:spPr>
            <a:xfrm>
              <a:off x="3805825" y="3056200"/>
              <a:ext cx="118325" cy="14825"/>
            </a:xfrm>
            <a:custGeom>
              <a:rect b="b" l="l" r="r" t="t"/>
              <a:pathLst>
                <a:path extrusionOk="0" h="593" w="4733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0" name="Google Shape;3600;p2"/>
            <p:cNvSpPr/>
            <p:nvPr/>
          </p:nvSpPr>
          <p:spPr>
            <a:xfrm>
              <a:off x="4256850" y="3132925"/>
              <a:ext cx="66575" cy="15725"/>
            </a:xfrm>
            <a:custGeom>
              <a:rect b="b" l="l" r="r" t="t"/>
              <a:pathLst>
                <a:path extrusionOk="0" h="629" w="2663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1" name="Google Shape;3601;p2"/>
            <p:cNvSpPr/>
            <p:nvPr/>
          </p:nvSpPr>
          <p:spPr>
            <a:xfrm>
              <a:off x="4112675" y="3132925"/>
              <a:ext cx="118325" cy="15725"/>
            </a:xfrm>
            <a:custGeom>
              <a:rect b="b" l="l" r="r" t="t"/>
              <a:pathLst>
                <a:path extrusionOk="0" h="629" w="4733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2" name="Google Shape;3602;p2"/>
            <p:cNvSpPr/>
            <p:nvPr/>
          </p:nvSpPr>
          <p:spPr>
            <a:xfrm>
              <a:off x="3805825" y="3132925"/>
              <a:ext cx="253275" cy="15725"/>
            </a:xfrm>
            <a:custGeom>
              <a:rect b="b" l="l" r="r" t="t"/>
              <a:pathLst>
                <a:path extrusionOk="0" h="629" w="10131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3" name="Google Shape;3603;p2"/>
            <p:cNvSpPr/>
            <p:nvPr/>
          </p:nvSpPr>
          <p:spPr>
            <a:xfrm>
              <a:off x="4047975" y="3210550"/>
              <a:ext cx="275450" cy="14825"/>
            </a:xfrm>
            <a:custGeom>
              <a:rect b="b" l="l" r="r" t="t"/>
              <a:pathLst>
                <a:path extrusionOk="0" h="593" w="11018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10722" y="592"/>
                  </a:lnTo>
                  <a:cubicBezTo>
                    <a:pt x="10907" y="592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4" name="Google Shape;3604;p2"/>
            <p:cNvSpPr/>
            <p:nvPr/>
          </p:nvSpPr>
          <p:spPr>
            <a:xfrm>
              <a:off x="3805825" y="3210550"/>
              <a:ext cx="201500" cy="14825"/>
            </a:xfrm>
            <a:custGeom>
              <a:rect b="b" l="l" r="r" t="t"/>
              <a:pathLst>
                <a:path extrusionOk="0" h="593" w="806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7764" y="592"/>
                  </a:lnTo>
                  <a:cubicBezTo>
                    <a:pt x="7949" y="592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5" name="Google Shape;3605;p2"/>
            <p:cNvSpPr/>
            <p:nvPr/>
          </p:nvSpPr>
          <p:spPr>
            <a:xfrm>
              <a:off x="4196775" y="3287275"/>
              <a:ext cx="126650" cy="15725"/>
            </a:xfrm>
            <a:custGeom>
              <a:rect b="b" l="l" r="r" t="t"/>
              <a:pathLst>
                <a:path extrusionOk="0" h="629" w="5066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6" name="Google Shape;3606;p2"/>
            <p:cNvSpPr/>
            <p:nvPr/>
          </p:nvSpPr>
          <p:spPr>
            <a:xfrm>
              <a:off x="3917650" y="3287275"/>
              <a:ext cx="247725" cy="15725"/>
            </a:xfrm>
            <a:custGeom>
              <a:rect b="b" l="l" r="r" t="t"/>
              <a:pathLst>
                <a:path extrusionOk="0" h="629" w="9909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7" name="Google Shape;3607;p2"/>
            <p:cNvSpPr/>
            <p:nvPr/>
          </p:nvSpPr>
          <p:spPr>
            <a:xfrm>
              <a:off x="3805825" y="3287275"/>
              <a:ext cx="75800" cy="15725"/>
            </a:xfrm>
            <a:custGeom>
              <a:rect b="b" l="l" r="r" t="t"/>
              <a:pathLst>
                <a:path extrusionOk="0" h="629" w="3032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8" name="Google Shape;3608;p2"/>
            <p:cNvSpPr/>
            <p:nvPr/>
          </p:nvSpPr>
          <p:spPr>
            <a:xfrm>
              <a:off x="1700350" y="3333475"/>
              <a:ext cx="69325" cy="154400"/>
            </a:xfrm>
            <a:custGeom>
              <a:rect b="b" l="l" r="r" t="t"/>
              <a:pathLst>
                <a:path extrusionOk="0" h="6176" w="2773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9" name="Google Shape;3609;p2"/>
            <p:cNvSpPr/>
            <p:nvPr/>
          </p:nvSpPr>
          <p:spPr>
            <a:xfrm>
              <a:off x="1838975" y="3401875"/>
              <a:ext cx="69350" cy="86000"/>
            </a:xfrm>
            <a:custGeom>
              <a:rect b="b" l="l" r="r" t="t"/>
              <a:pathLst>
                <a:path extrusionOk="0" h="3440" w="2774">
                  <a:moveTo>
                    <a:pt x="1" y="1"/>
                  </a:moveTo>
                  <a:lnTo>
                    <a:pt x="1" y="3439"/>
                  </a:lnTo>
                  <a:lnTo>
                    <a:pt x="2774" y="343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0" name="Google Shape;3610;p2"/>
            <p:cNvSpPr/>
            <p:nvPr/>
          </p:nvSpPr>
          <p:spPr>
            <a:xfrm>
              <a:off x="1977625" y="3441625"/>
              <a:ext cx="69350" cy="46250"/>
            </a:xfrm>
            <a:custGeom>
              <a:rect b="b" l="l" r="r" t="t"/>
              <a:pathLst>
                <a:path extrusionOk="0" h="1850" w="2774">
                  <a:moveTo>
                    <a:pt x="0" y="0"/>
                  </a:moveTo>
                  <a:lnTo>
                    <a:pt x="0" y="1849"/>
                  </a:lnTo>
                  <a:lnTo>
                    <a:pt x="2773" y="184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1" name="Google Shape;3611;p2"/>
            <p:cNvSpPr/>
            <p:nvPr/>
          </p:nvSpPr>
          <p:spPr>
            <a:xfrm>
              <a:off x="2116250" y="3378775"/>
              <a:ext cx="69350" cy="109100"/>
            </a:xfrm>
            <a:custGeom>
              <a:rect b="b" l="l" r="r" t="t"/>
              <a:pathLst>
                <a:path extrusionOk="0" h="4364" w="2774">
                  <a:moveTo>
                    <a:pt x="1" y="0"/>
                  </a:moveTo>
                  <a:lnTo>
                    <a:pt x="1" y="4363"/>
                  </a:lnTo>
                  <a:lnTo>
                    <a:pt x="2774" y="4363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2" name="Google Shape;3612;p2"/>
            <p:cNvSpPr/>
            <p:nvPr/>
          </p:nvSpPr>
          <p:spPr>
            <a:xfrm>
              <a:off x="2254900" y="3418525"/>
              <a:ext cx="69350" cy="69350"/>
            </a:xfrm>
            <a:custGeom>
              <a:rect b="b" l="l" r="r" t="t"/>
              <a:pathLst>
                <a:path extrusionOk="0" h="2774" w="2774">
                  <a:moveTo>
                    <a:pt x="0" y="0"/>
                  </a:moveTo>
                  <a:lnTo>
                    <a:pt x="0" y="2773"/>
                  </a:lnTo>
                  <a:lnTo>
                    <a:pt x="2773" y="2773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3" name="Google Shape;3613;p2"/>
            <p:cNvSpPr/>
            <p:nvPr/>
          </p:nvSpPr>
          <p:spPr>
            <a:xfrm>
              <a:off x="2393550" y="3373225"/>
              <a:ext cx="69325" cy="114650"/>
            </a:xfrm>
            <a:custGeom>
              <a:rect b="b" l="l" r="r" t="t"/>
              <a:pathLst>
                <a:path extrusionOk="0" h="4586" w="2773">
                  <a:moveTo>
                    <a:pt x="0" y="1"/>
                  </a:moveTo>
                  <a:lnTo>
                    <a:pt x="0" y="4585"/>
                  </a:lnTo>
                  <a:lnTo>
                    <a:pt x="2773" y="458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4" name="Google Shape;3614;p2"/>
            <p:cNvSpPr/>
            <p:nvPr/>
          </p:nvSpPr>
          <p:spPr>
            <a:xfrm>
              <a:off x="2532175" y="3468425"/>
              <a:ext cx="69350" cy="19450"/>
            </a:xfrm>
            <a:custGeom>
              <a:rect b="b" l="l" r="r" t="t"/>
              <a:pathLst>
                <a:path extrusionOk="0" h="778" w="2774">
                  <a:moveTo>
                    <a:pt x="1" y="1"/>
                  </a:moveTo>
                  <a:lnTo>
                    <a:pt x="1" y="777"/>
                  </a:lnTo>
                  <a:lnTo>
                    <a:pt x="2773" y="77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5" name="Google Shape;3615;p2"/>
            <p:cNvSpPr/>
            <p:nvPr/>
          </p:nvSpPr>
          <p:spPr>
            <a:xfrm>
              <a:off x="2670825" y="3333475"/>
              <a:ext cx="69350" cy="154400"/>
            </a:xfrm>
            <a:custGeom>
              <a:rect b="b" l="l" r="r" t="t"/>
              <a:pathLst>
                <a:path extrusionOk="0" h="6176" w="2774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6" name="Google Shape;3616;p2"/>
            <p:cNvSpPr/>
            <p:nvPr/>
          </p:nvSpPr>
          <p:spPr>
            <a:xfrm>
              <a:off x="2809450" y="3431450"/>
              <a:ext cx="69350" cy="56425"/>
            </a:xfrm>
            <a:custGeom>
              <a:rect b="b" l="l" r="r" t="t"/>
              <a:pathLst>
                <a:path extrusionOk="0" h="2257" w="2774">
                  <a:moveTo>
                    <a:pt x="1" y="1"/>
                  </a:moveTo>
                  <a:lnTo>
                    <a:pt x="1" y="2256"/>
                  </a:lnTo>
                  <a:lnTo>
                    <a:pt x="2774" y="225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7" name="Google Shape;3617;p2"/>
            <p:cNvSpPr/>
            <p:nvPr/>
          </p:nvSpPr>
          <p:spPr>
            <a:xfrm>
              <a:off x="2948100" y="3465650"/>
              <a:ext cx="69350" cy="22225"/>
            </a:xfrm>
            <a:custGeom>
              <a:rect b="b" l="l" r="r" t="t"/>
              <a:pathLst>
                <a:path extrusionOk="0" h="889" w="2774">
                  <a:moveTo>
                    <a:pt x="0" y="1"/>
                  </a:moveTo>
                  <a:lnTo>
                    <a:pt x="0" y="888"/>
                  </a:lnTo>
                  <a:lnTo>
                    <a:pt x="2773" y="88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8" name="Google Shape;3618;p2"/>
            <p:cNvSpPr/>
            <p:nvPr/>
          </p:nvSpPr>
          <p:spPr>
            <a:xfrm>
              <a:off x="3086750" y="3437000"/>
              <a:ext cx="69325" cy="50875"/>
            </a:xfrm>
            <a:custGeom>
              <a:rect b="b" l="l" r="r" t="t"/>
              <a:pathLst>
                <a:path extrusionOk="0" h="2035" w="2773">
                  <a:moveTo>
                    <a:pt x="0" y="1"/>
                  </a:moveTo>
                  <a:lnTo>
                    <a:pt x="0" y="2034"/>
                  </a:lnTo>
                  <a:lnTo>
                    <a:pt x="2773" y="203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9" name="Google Shape;3619;p2"/>
            <p:cNvSpPr/>
            <p:nvPr/>
          </p:nvSpPr>
          <p:spPr>
            <a:xfrm>
              <a:off x="3225375" y="3333475"/>
              <a:ext cx="69350" cy="154400"/>
            </a:xfrm>
            <a:custGeom>
              <a:rect b="b" l="l" r="r" t="t"/>
              <a:pathLst>
                <a:path extrusionOk="0" h="6176" w="2774">
                  <a:moveTo>
                    <a:pt x="1" y="1"/>
                  </a:moveTo>
                  <a:lnTo>
                    <a:pt x="1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0" name="Google Shape;3620;p2"/>
            <p:cNvSpPr/>
            <p:nvPr/>
          </p:nvSpPr>
          <p:spPr>
            <a:xfrm>
              <a:off x="3364025" y="3364900"/>
              <a:ext cx="69325" cy="122975"/>
            </a:xfrm>
            <a:custGeom>
              <a:rect b="b" l="l" r="r" t="t"/>
              <a:pathLst>
                <a:path extrusionOk="0" h="4919" w="2773">
                  <a:moveTo>
                    <a:pt x="0" y="1"/>
                  </a:moveTo>
                  <a:lnTo>
                    <a:pt x="0" y="4918"/>
                  </a:lnTo>
                  <a:lnTo>
                    <a:pt x="2773" y="491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1" name="Google Shape;3621;p2"/>
            <p:cNvSpPr/>
            <p:nvPr/>
          </p:nvSpPr>
          <p:spPr>
            <a:xfrm>
              <a:off x="3502650" y="3386175"/>
              <a:ext cx="69350" cy="101700"/>
            </a:xfrm>
            <a:custGeom>
              <a:rect b="b" l="l" r="r" t="t"/>
              <a:pathLst>
                <a:path extrusionOk="0" h="4068" w="2774">
                  <a:moveTo>
                    <a:pt x="1" y="0"/>
                  </a:moveTo>
                  <a:lnTo>
                    <a:pt x="1" y="4067"/>
                  </a:lnTo>
                  <a:lnTo>
                    <a:pt x="2774" y="4067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2" name="Google Shape;3622;p2"/>
            <p:cNvSpPr/>
            <p:nvPr/>
          </p:nvSpPr>
          <p:spPr>
            <a:xfrm>
              <a:off x="3855725" y="1244650"/>
              <a:ext cx="170100" cy="822625"/>
            </a:xfrm>
            <a:custGeom>
              <a:rect b="b" l="l" r="r" t="t"/>
              <a:pathLst>
                <a:path extrusionOk="0" h="32905" w="6804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32571"/>
                  </a:lnTo>
                  <a:cubicBezTo>
                    <a:pt x="1" y="32756"/>
                    <a:pt x="148" y="32904"/>
                    <a:pt x="296" y="32904"/>
                  </a:cubicBezTo>
                  <a:cubicBezTo>
                    <a:pt x="481" y="32904"/>
                    <a:pt x="629" y="32756"/>
                    <a:pt x="629" y="32571"/>
                  </a:cubicBezTo>
                  <a:lnTo>
                    <a:pt x="629" y="629"/>
                  </a:lnTo>
                  <a:lnTo>
                    <a:pt x="6507" y="629"/>
                  </a:lnTo>
                  <a:cubicBezTo>
                    <a:pt x="6655" y="629"/>
                    <a:pt x="6803" y="481"/>
                    <a:pt x="6803" y="296"/>
                  </a:cubicBezTo>
                  <a:cubicBezTo>
                    <a:pt x="6803" y="148"/>
                    <a:pt x="6655" y="0"/>
                    <a:pt x="6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3" name="Google Shape;3623;p2"/>
            <p:cNvSpPr/>
            <p:nvPr/>
          </p:nvSpPr>
          <p:spPr>
            <a:xfrm>
              <a:off x="4130225" y="1239100"/>
              <a:ext cx="302275" cy="14800"/>
            </a:xfrm>
            <a:custGeom>
              <a:rect b="b" l="l" r="r" t="t"/>
              <a:pathLst>
                <a:path extrusionOk="0" h="592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11757" y="592"/>
                  </a:lnTo>
                  <a:cubicBezTo>
                    <a:pt x="11942" y="592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4" name="Google Shape;3624;p2"/>
            <p:cNvSpPr/>
            <p:nvPr/>
          </p:nvSpPr>
          <p:spPr>
            <a:xfrm>
              <a:off x="4130225" y="1330600"/>
              <a:ext cx="302275" cy="15725"/>
            </a:xfrm>
            <a:custGeom>
              <a:rect b="b" l="l" r="r" t="t"/>
              <a:pathLst>
                <a:path extrusionOk="0" h="629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5" name="Google Shape;3625;p2"/>
            <p:cNvSpPr/>
            <p:nvPr/>
          </p:nvSpPr>
          <p:spPr>
            <a:xfrm>
              <a:off x="4130225" y="1422100"/>
              <a:ext cx="302275" cy="15725"/>
            </a:xfrm>
            <a:custGeom>
              <a:rect b="b" l="l" r="r" t="t"/>
              <a:pathLst>
                <a:path extrusionOk="0" h="629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6" name="Google Shape;3626;p2"/>
            <p:cNvSpPr/>
            <p:nvPr/>
          </p:nvSpPr>
          <p:spPr>
            <a:xfrm>
              <a:off x="1709575" y="4545200"/>
              <a:ext cx="317975" cy="15750"/>
            </a:xfrm>
            <a:custGeom>
              <a:rect b="b" l="l" r="r" t="t"/>
              <a:pathLst>
                <a:path extrusionOk="0" h="630" w="12719">
                  <a:moveTo>
                    <a:pt x="297" y="1"/>
                  </a:moveTo>
                  <a:cubicBezTo>
                    <a:pt x="112" y="1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7" name="Google Shape;3627;p2"/>
            <p:cNvSpPr/>
            <p:nvPr/>
          </p:nvSpPr>
          <p:spPr>
            <a:xfrm>
              <a:off x="1709575" y="4631150"/>
              <a:ext cx="317975" cy="15750"/>
            </a:xfrm>
            <a:custGeom>
              <a:rect b="b" l="l" r="r" t="t"/>
              <a:pathLst>
                <a:path extrusionOk="0" h="630" w="12719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7"/>
                  </a:cubicBezTo>
                  <a:cubicBezTo>
                    <a:pt x="12719" y="149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8" name="Google Shape;3628;p2"/>
            <p:cNvSpPr/>
            <p:nvPr/>
          </p:nvSpPr>
          <p:spPr>
            <a:xfrm>
              <a:off x="1709575" y="4717125"/>
              <a:ext cx="317975" cy="15725"/>
            </a:xfrm>
            <a:custGeom>
              <a:rect b="b" l="l" r="r" t="t"/>
              <a:pathLst>
                <a:path extrusionOk="0" h="629" w="12719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9" name="Google Shape;3629;p2"/>
            <p:cNvSpPr/>
            <p:nvPr/>
          </p:nvSpPr>
          <p:spPr>
            <a:xfrm>
              <a:off x="1709575" y="4803075"/>
              <a:ext cx="317975" cy="14800"/>
            </a:xfrm>
            <a:custGeom>
              <a:rect b="b" l="l" r="r" t="t"/>
              <a:pathLst>
                <a:path extrusionOk="0" h="592" w="12719">
                  <a:moveTo>
                    <a:pt x="297" y="0"/>
                  </a:moveTo>
                  <a:cubicBezTo>
                    <a:pt x="112" y="0"/>
                    <a:pt x="1" y="111"/>
                    <a:pt x="1" y="296"/>
                  </a:cubicBezTo>
                  <a:cubicBezTo>
                    <a:pt x="1" y="481"/>
                    <a:pt x="112" y="592"/>
                    <a:pt x="297" y="592"/>
                  </a:cubicBezTo>
                  <a:lnTo>
                    <a:pt x="12423" y="592"/>
                  </a:lnTo>
                  <a:cubicBezTo>
                    <a:pt x="12608" y="592"/>
                    <a:pt x="12719" y="481"/>
                    <a:pt x="12719" y="296"/>
                  </a:cubicBezTo>
                  <a:cubicBezTo>
                    <a:pt x="12719" y="111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0" name="Google Shape;3630;p2"/>
            <p:cNvSpPr/>
            <p:nvPr/>
          </p:nvSpPr>
          <p:spPr>
            <a:xfrm>
              <a:off x="2163400" y="3753100"/>
              <a:ext cx="949250" cy="949250"/>
            </a:xfrm>
            <a:custGeom>
              <a:rect b="b" l="l" r="r" t="t"/>
              <a:pathLst>
                <a:path extrusionOk="0" h="37970" w="37970">
                  <a:moveTo>
                    <a:pt x="19003" y="1"/>
                  </a:moveTo>
                  <a:cubicBezTo>
                    <a:pt x="8504" y="1"/>
                    <a:pt x="0" y="8504"/>
                    <a:pt x="0" y="19004"/>
                  </a:cubicBezTo>
                  <a:cubicBezTo>
                    <a:pt x="0" y="29466"/>
                    <a:pt x="8504" y="37970"/>
                    <a:pt x="19003" y="37970"/>
                  </a:cubicBezTo>
                  <a:cubicBezTo>
                    <a:pt x="29466" y="37970"/>
                    <a:pt x="37969" y="29466"/>
                    <a:pt x="37969" y="19004"/>
                  </a:cubicBezTo>
                  <a:cubicBezTo>
                    <a:pt x="37969" y="8504"/>
                    <a:pt x="29466" y="1"/>
                    <a:pt x="19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1" name="Google Shape;3631;p2"/>
            <p:cNvSpPr/>
            <p:nvPr/>
          </p:nvSpPr>
          <p:spPr>
            <a:xfrm>
              <a:off x="2155075" y="3744775"/>
              <a:ext cx="965875" cy="965900"/>
            </a:xfrm>
            <a:custGeom>
              <a:rect b="b" l="l" r="r" t="t"/>
              <a:pathLst>
                <a:path extrusionOk="0" h="38636" w="38635">
                  <a:moveTo>
                    <a:pt x="19336" y="629"/>
                  </a:moveTo>
                  <a:cubicBezTo>
                    <a:pt x="24475" y="629"/>
                    <a:pt x="29133" y="2737"/>
                    <a:pt x="32535" y="6101"/>
                  </a:cubicBezTo>
                  <a:cubicBezTo>
                    <a:pt x="35899" y="9502"/>
                    <a:pt x="38006" y="14161"/>
                    <a:pt x="38006" y="19337"/>
                  </a:cubicBezTo>
                  <a:cubicBezTo>
                    <a:pt x="38006" y="24476"/>
                    <a:pt x="35899" y="29171"/>
                    <a:pt x="32535" y="32535"/>
                  </a:cubicBezTo>
                  <a:cubicBezTo>
                    <a:pt x="29133" y="35936"/>
                    <a:pt x="24475" y="38007"/>
                    <a:pt x="19336" y="38007"/>
                  </a:cubicBezTo>
                  <a:cubicBezTo>
                    <a:pt x="14160" y="38007"/>
                    <a:pt x="9502" y="35936"/>
                    <a:pt x="6101" y="32535"/>
                  </a:cubicBezTo>
                  <a:cubicBezTo>
                    <a:pt x="2736" y="29171"/>
                    <a:pt x="629" y="24476"/>
                    <a:pt x="629" y="19337"/>
                  </a:cubicBezTo>
                  <a:cubicBezTo>
                    <a:pt x="629" y="14161"/>
                    <a:pt x="2736" y="9502"/>
                    <a:pt x="6101" y="6101"/>
                  </a:cubicBezTo>
                  <a:cubicBezTo>
                    <a:pt x="9502" y="2737"/>
                    <a:pt x="14160" y="629"/>
                    <a:pt x="19336" y="629"/>
                  </a:cubicBezTo>
                  <a:close/>
                  <a:moveTo>
                    <a:pt x="19336" y="1"/>
                  </a:moveTo>
                  <a:cubicBezTo>
                    <a:pt x="8652" y="1"/>
                    <a:pt x="1" y="8652"/>
                    <a:pt x="1" y="19337"/>
                  </a:cubicBezTo>
                  <a:cubicBezTo>
                    <a:pt x="1" y="29984"/>
                    <a:pt x="8652" y="38635"/>
                    <a:pt x="19336" y="38635"/>
                  </a:cubicBezTo>
                  <a:cubicBezTo>
                    <a:pt x="29984" y="38635"/>
                    <a:pt x="38635" y="29984"/>
                    <a:pt x="38635" y="19337"/>
                  </a:cubicBezTo>
                  <a:cubicBezTo>
                    <a:pt x="38635" y="8652"/>
                    <a:pt x="29984" y="1"/>
                    <a:pt x="19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2" name="Google Shape;3632;p2"/>
            <p:cNvSpPr/>
            <p:nvPr/>
          </p:nvSpPr>
          <p:spPr>
            <a:xfrm>
              <a:off x="2283550" y="3873250"/>
              <a:ext cx="708950" cy="708950"/>
            </a:xfrm>
            <a:custGeom>
              <a:rect b="b" l="l" r="r" t="t"/>
              <a:pathLst>
                <a:path extrusionOk="0" h="28358" w="28358">
                  <a:moveTo>
                    <a:pt x="14197" y="1"/>
                  </a:moveTo>
                  <a:cubicBezTo>
                    <a:pt x="6360" y="1"/>
                    <a:pt x="1" y="6360"/>
                    <a:pt x="1" y="14198"/>
                  </a:cubicBezTo>
                  <a:cubicBezTo>
                    <a:pt x="1" y="22035"/>
                    <a:pt x="6360" y="28357"/>
                    <a:pt x="14197" y="28357"/>
                  </a:cubicBezTo>
                  <a:cubicBezTo>
                    <a:pt x="22035" y="28357"/>
                    <a:pt x="28357" y="22035"/>
                    <a:pt x="28357" y="14198"/>
                  </a:cubicBezTo>
                  <a:cubicBezTo>
                    <a:pt x="28357" y="6360"/>
                    <a:pt x="22035" y="1"/>
                    <a:pt x="141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3" name="Google Shape;3633;p2"/>
            <p:cNvSpPr/>
            <p:nvPr/>
          </p:nvSpPr>
          <p:spPr>
            <a:xfrm>
              <a:off x="2275225" y="3864950"/>
              <a:ext cx="725575" cy="725575"/>
            </a:xfrm>
            <a:custGeom>
              <a:rect b="b" l="l" r="r" t="t"/>
              <a:pathLst>
                <a:path extrusionOk="0" h="29023" w="29023">
                  <a:moveTo>
                    <a:pt x="14530" y="629"/>
                  </a:moveTo>
                  <a:cubicBezTo>
                    <a:pt x="18338" y="629"/>
                    <a:pt x="21813" y="2181"/>
                    <a:pt x="24327" y="4695"/>
                  </a:cubicBezTo>
                  <a:cubicBezTo>
                    <a:pt x="26841" y="7209"/>
                    <a:pt x="28394" y="10685"/>
                    <a:pt x="28394" y="14530"/>
                  </a:cubicBezTo>
                  <a:cubicBezTo>
                    <a:pt x="28394" y="18338"/>
                    <a:pt x="26841" y="21813"/>
                    <a:pt x="24327" y="24327"/>
                  </a:cubicBezTo>
                  <a:cubicBezTo>
                    <a:pt x="21813" y="26841"/>
                    <a:pt x="18338" y="28394"/>
                    <a:pt x="14530" y="28394"/>
                  </a:cubicBezTo>
                  <a:cubicBezTo>
                    <a:pt x="10685" y="28394"/>
                    <a:pt x="7210" y="26841"/>
                    <a:pt x="4696" y="24327"/>
                  </a:cubicBezTo>
                  <a:cubicBezTo>
                    <a:pt x="2182" y="21813"/>
                    <a:pt x="629" y="18338"/>
                    <a:pt x="629" y="14530"/>
                  </a:cubicBezTo>
                  <a:cubicBezTo>
                    <a:pt x="629" y="10685"/>
                    <a:pt x="2182" y="7209"/>
                    <a:pt x="4696" y="4695"/>
                  </a:cubicBezTo>
                  <a:cubicBezTo>
                    <a:pt x="7210" y="2181"/>
                    <a:pt x="10685" y="629"/>
                    <a:pt x="14530" y="629"/>
                  </a:cubicBezTo>
                  <a:close/>
                  <a:moveTo>
                    <a:pt x="14530" y="0"/>
                  </a:moveTo>
                  <a:cubicBezTo>
                    <a:pt x="6508" y="0"/>
                    <a:pt x="1" y="6507"/>
                    <a:pt x="1" y="14530"/>
                  </a:cubicBezTo>
                  <a:cubicBezTo>
                    <a:pt x="1" y="22515"/>
                    <a:pt x="6508" y="29022"/>
                    <a:pt x="14530" y="29022"/>
                  </a:cubicBezTo>
                  <a:cubicBezTo>
                    <a:pt x="22516" y="29022"/>
                    <a:pt x="29023" y="22515"/>
                    <a:pt x="29023" y="14530"/>
                  </a:cubicBezTo>
                  <a:cubicBezTo>
                    <a:pt x="29023" y="6507"/>
                    <a:pt x="22516" y="0"/>
                    <a:pt x="14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4" name="Google Shape;3634;p2"/>
            <p:cNvSpPr/>
            <p:nvPr/>
          </p:nvSpPr>
          <p:spPr>
            <a:xfrm>
              <a:off x="2413875" y="4003575"/>
              <a:ext cx="448300" cy="448300"/>
            </a:xfrm>
            <a:custGeom>
              <a:rect b="b" l="l" r="r" t="t"/>
              <a:pathLst>
                <a:path extrusionOk="0" h="17932" w="17932">
                  <a:moveTo>
                    <a:pt x="8984" y="1"/>
                  </a:moveTo>
                  <a:cubicBezTo>
                    <a:pt x="4030" y="1"/>
                    <a:pt x="0" y="4030"/>
                    <a:pt x="0" y="8985"/>
                  </a:cubicBezTo>
                  <a:cubicBezTo>
                    <a:pt x="0" y="13902"/>
                    <a:pt x="4030" y="17931"/>
                    <a:pt x="8984" y="17931"/>
                  </a:cubicBezTo>
                  <a:cubicBezTo>
                    <a:pt x="13901" y="17931"/>
                    <a:pt x="17931" y="13902"/>
                    <a:pt x="17931" y="8985"/>
                  </a:cubicBezTo>
                  <a:cubicBezTo>
                    <a:pt x="17931" y="4030"/>
                    <a:pt x="13901" y="1"/>
                    <a:pt x="8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5" name="Google Shape;3635;p2"/>
            <p:cNvSpPr/>
            <p:nvPr/>
          </p:nvSpPr>
          <p:spPr>
            <a:xfrm>
              <a:off x="2406475" y="3996175"/>
              <a:ext cx="463075" cy="463100"/>
            </a:xfrm>
            <a:custGeom>
              <a:rect b="b" l="l" r="r" t="t"/>
              <a:pathLst>
                <a:path extrusionOk="0" h="18524" w="18523">
                  <a:moveTo>
                    <a:pt x="9280" y="592"/>
                  </a:moveTo>
                  <a:cubicBezTo>
                    <a:pt x="11646" y="592"/>
                    <a:pt x="13828" y="1591"/>
                    <a:pt x="15380" y="3143"/>
                  </a:cubicBezTo>
                  <a:cubicBezTo>
                    <a:pt x="16933" y="4696"/>
                    <a:pt x="17931" y="6877"/>
                    <a:pt x="17931" y="9281"/>
                  </a:cubicBezTo>
                  <a:cubicBezTo>
                    <a:pt x="17931" y="11647"/>
                    <a:pt x="16933" y="13828"/>
                    <a:pt x="15380" y="15381"/>
                  </a:cubicBezTo>
                  <a:cubicBezTo>
                    <a:pt x="13828" y="16934"/>
                    <a:pt x="11646" y="17932"/>
                    <a:pt x="9280" y="17932"/>
                  </a:cubicBezTo>
                  <a:cubicBezTo>
                    <a:pt x="6877" y="17932"/>
                    <a:pt x="4696" y="16934"/>
                    <a:pt x="3143" y="15381"/>
                  </a:cubicBezTo>
                  <a:cubicBezTo>
                    <a:pt x="1590" y="13828"/>
                    <a:pt x="592" y="11647"/>
                    <a:pt x="592" y="9281"/>
                  </a:cubicBezTo>
                  <a:cubicBezTo>
                    <a:pt x="592" y="6877"/>
                    <a:pt x="1590" y="4696"/>
                    <a:pt x="3143" y="3143"/>
                  </a:cubicBezTo>
                  <a:cubicBezTo>
                    <a:pt x="4696" y="1591"/>
                    <a:pt x="6877" y="592"/>
                    <a:pt x="9280" y="592"/>
                  </a:cubicBezTo>
                  <a:close/>
                  <a:moveTo>
                    <a:pt x="9280" y="1"/>
                  </a:moveTo>
                  <a:cubicBezTo>
                    <a:pt x="4141" y="1"/>
                    <a:pt x="1" y="4142"/>
                    <a:pt x="1" y="9281"/>
                  </a:cubicBezTo>
                  <a:cubicBezTo>
                    <a:pt x="1" y="14383"/>
                    <a:pt x="4141" y="18523"/>
                    <a:pt x="9280" y="18523"/>
                  </a:cubicBezTo>
                  <a:cubicBezTo>
                    <a:pt x="14382" y="18523"/>
                    <a:pt x="18523" y="14383"/>
                    <a:pt x="18523" y="9281"/>
                  </a:cubicBezTo>
                  <a:cubicBezTo>
                    <a:pt x="18523" y="4142"/>
                    <a:pt x="14382" y="1"/>
                    <a:pt x="9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6" name="Google Shape;3636;p2"/>
            <p:cNvSpPr/>
            <p:nvPr/>
          </p:nvSpPr>
          <p:spPr>
            <a:xfrm>
              <a:off x="1636575" y="3993425"/>
              <a:ext cx="469550" cy="468625"/>
            </a:xfrm>
            <a:custGeom>
              <a:rect b="b" l="l" r="r" t="t"/>
              <a:pathLst>
                <a:path extrusionOk="0" h="18745" w="18782">
                  <a:moveTo>
                    <a:pt x="9391" y="0"/>
                  </a:moveTo>
                  <a:cubicBezTo>
                    <a:pt x="4215" y="0"/>
                    <a:pt x="0" y="4178"/>
                    <a:pt x="0" y="9391"/>
                  </a:cubicBezTo>
                  <a:cubicBezTo>
                    <a:pt x="0" y="14566"/>
                    <a:pt x="4215" y="18744"/>
                    <a:pt x="9391" y="18744"/>
                  </a:cubicBezTo>
                  <a:cubicBezTo>
                    <a:pt x="14567" y="18744"/>
                    <a:pt x="18781" y="14566"/>
                    <a:pt x="18781" y="9391"/>
                  </a:cubicBezTo>
                  <a:cubicBezTo>
                    <a:pt x="18781" y="4178"/>
                    <a:pt x="14567" y="0"/>
                    <a:pt x="93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7" name="Google Shape;3637;p2"/>
            <p:cNvSpPr/>
            <p:nvPr/>
          </p:nvSpPr>
          <p:spPr>
            <a:xfrm>
              <a:off x="1629175" y="3985100"/>
              <a:ext cx="484325" cy="485250"/>
            </a:xfrm>
            <a:custGeom>
              <a:rect b="b" l="l" r="r" t="t"/>
              <a:pathLst>
                <a:path extrusionOk="0" h="19410" w="19373">
                  <a:moveTo>
                    <a:pt x="9687" y="629"/>
                  </a:moveTo>
                  <a:cubicBezTo>
                    <a:pt x="12201" y="629"/>
                    <a:pt x="14456" y="1664"/>
                    <a:pt x="16120" y="3291"/>
                  </a:cubicBezTo>
                  <a:cubicBezTo>
                    <a:pt x="17746" y="4917"/>
                    <a:pt x="18744" y="7210"/>
                    <a:pt x="18744" y="9724"/>
                  </a:cubicBezTo>
                  <a:cubicBezTo>
                    <a:pt x="18744" y="12201"/>
                    <a:pt x="17746" y="14493"/>
                    <a:pt x="16120" y="16120"/>
                  </a:cubicBezTo>
                  <a:cubicBezTo>
                    <a:pt x="14456" y="17783"/>
                    <a:pt x="12201" y="18781"/>
                    <a:pt x="9687" y="18781"/>
                  </a:cubicBezTo>
                  <a:cubicBezTo>
                    <a:pt x="7173" y="18781"/>
                    <a:pt x="4917" y="17783"/>
                    <a:pt x="3254" y="16120"/>
                  </a:cubicBezTo>
                  <a:cubicBezTo>
                    <a:pt x="1627" y="14493"/>
                    <a:pt x="592" y="12201"/>
                    <a:pt x="592" y="9724"/>
                  </a:cubicBezTo>
                  <a:cubicBezTo>
                    <a:pt x="592" y="7210"/>
                    <a:pt x="1627" y="4917"/>
                    <a:pt x="3254" y="3291"/>
                  </a:cubicBezTo>
                  <a:cubicBezTo>
                    <a:pt x="4917" y="1664"/>
                    <a:pt x="7173" y="629"/>
                    <a:pt x="9687" y="629"/>
                  </a:cubicBezTo>
                  <a:close/>
                  <a:moveTo>
                    <a:pt x="9687" y="0"/>
                  </a:moveTo>
                  <a:cubicBezTo>
                    <a:pt x="4326" y="0"/>
                    <a:pt x="0" y="4363"/>
                    <a:pt x="0" y="9724"/>
                  </a:cubicBezTo>
                  <a:cubicBezTo>
                    <a:pt x="0" y="15047"/>
                    <a:pt x="4326" y="19410"/>
                    <a:pt x="9687" y="19410"/>
                  </a:cubicBezTo>
                  <a:cubicBezTo>
                    <a:pt x="15047" y="19410"/>
                    <a:pt x="19373" y="15047"/>
                    <a:pt x="19373" y="9724"/>
                  </a:cubicBezTo>
                  <a:cubicBezTo>
                    <a:pt x="19373" y="4363"/>
                    <a:pt x="15047" y="0"/>
                    <a:pt x="9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8" name="Google Shape;3638;p2"/>
            <p:cNvSpPr/>
            <p:nvPr/>
          </p:nvSpPr>
          <p:spPr>
            <a:xfrm>
              <a:off x="1740075" y="4096925"/>
              <a:ext cx="262525" cy="262525"/>
            </a:xfrm>
            <a:custGeom>
              <a:rect b="b" l="l" r="r" t="t"/>
              <a:pathLst>
                <a:path extrusionOk="0" h="10501" w="10501">
                  <a:moveTo>
                    <a:pt x="5251" y="1"/>
                  </a:moveTo>
                  <a:cubicBezTo>
                    <a:pt x="2367" y="1"/>
                    <a:pt x="1" y="2330"/>
                    <a:pt x="1" y="5251"/>
                  </a:cubicBezTo>
                  <a:cubicBezTo>
                    <a:pt x="1" y="8134"/>
                    <a:pt x="2367" y="10500"/>
                    <a:pt x="5251" y="10500"/>
                  </a:cubicBezTo>
                  <a:cubicBezTo>
                    <a:pt x="8134" y="10500"/>
                    <a:pt x="10501" y="8134"/>
                    <a:pt x="10501" y="5251"/>
                  </a:cubicBezTo>
                  <a:cubicBezTo>
                    <a:pt x="10501" y="2330"/>
                    <a:pt x="8134" y="1"/>
                    <a:pt x="5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9" name="Google Shape;3639;p2"/>
            <p:cNvSpPr/>
            <p:nvPr/>
          </p:nvSpPr>
          <p:spPr>
            <a:xfrm>
              <a:off x="1732700" y="4088600"/>
              <a:ext cx="277300" cy="278250"/>
            </a:xfrm>
            <a:custGeom>
              <a:rect b="b" l="l" r="r" t="t"/>
              <a:pathLst>
                <a:path extrusionOk="0" h="11130" w="11092">
                  <a:moveTo>
                    <a:pt x="5546" y="629"/>
                  </a:moveTo>
                  <a:cubicBezTo>
                    <a:pt x="6914" y="629"/>
                    <a:pt x="8134" y="1184"/>
                    <a:pt x="9021" y="2071"/>
                  </a:cubicBezTo>
                  <a:cubicBezTo>
                    <a:pt x="9945" y="2959"/>
                    <a:pt x="10500" y="4216"/>
                    <a:pt x="10500" y="5584"/>
                  </a:cubicBezTo>
                  <a:cubicBezTo>
                    <a:pt x="10500" y="6915"/>
                    <a:pt x="9945" y="8172"/>
                    <a:pt x="9021" y="9059"/>
                  </a:cubicBezTo>
                  <a:cubicBezTo>
                    <a:pt x="8134" y="9946"/>
                    <a:pt x="6914" y="10501"/>
                    <a:pt x="5546" y="10501"/>
                  </a:cubicBezTo>
                  <a:cubicBezTo>
                    <a:pt x="4178" y="10501"/>
                    <a:pt x="2958" y="9946"/>
                    <a:pt x="2033" y="9059"/>
                  </a:cubicBezTo>
                  <a:cubicBezTo>
                    <a:pt x="1146" y="8172"/>
                    <a:pt x="592" y="6915"/>
                    <a:pt x="592" y="5584"/>
                  </a:cubicBezTo>
                  <a:cubicBezTo>
                    <a:pt x="592" y="4216"/>
                    <a:pt x="1146" y="2959"/>
                    <a:pt x="2033" y="2071"/>
                  </a:cubicBezTo>
                  <a:cubicBezTo>
                    <a:pt x="2958" y="1184"/>
                    <a:pt x="4178" y="629"/>
                    <a:pt x="5546" y="629"/>
                  </a:cubicBezTo>
                  <a:close/>
                  <a:moveTo>
                    <a:pt x="5546" y="1"/>
                  </a:moveTo>
                  <a:cubicBezTo>
                    <a:pt x="2477" y="1"/>
                    <a:pt x="0" y="2515"/>
                    <a:pt x="0" y="5584"/>
                  </a:cubicBezTo>
                  <a:cubicBezTo>
                    <a:pt x="0" y="8652"/>
                    <a:pt x="2477" y="11129"/>
                    <a:pt x="5546" y="11129"/>
                  </a:cubicBezTo>
                  <a:cubicBezTo>
                    <a:pt x="8614" y="11129"/>
                    <a:pt x="11091" y="8652"/>
                    <a:pt x="11091" y="5584"/>
                  </a:cubicBezTo>
                  <a:cubicBezTo>
                    <a:pt x="11091" y="2515"/>
                    <a:pt x="8614" y="1"/>
                    <a:pt x="5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0" name="Google Shape;3640;p2"/>
            <p:cNvSpPr/>
            <p:nvPr/>
          </p:nvSpPr>
          <p:spPr>
            <a:xfrm>
              <a:off x="1304750" y="4090450"/>
              <a:ext cx="274525" cy="274550"/>
            </a:xfrm>
            <a:custGeom>
              <a:rect b="b" l="l" r="r" t="t"/>
              <a:pathLst>
                <a:path extrusionOk="0" h="10982" w="10981">
                  <a:moveTo>
                    <a:pt x="5509" y="1"/>
                  </a:moveTo>
                  <a:cubicBezTo>
                    <a:pt x="2478" y="1"/>
                    <a:pt x="1" y="2478"/>
                    <a:pt x="1" y="5510"/>
                  </a:cubicBezTo>
                  <a:cubicBezTo>
                    <a:pt x="1" y="8541"/>
                    <a:pt x="2478" y="10981"/>
                    <a:pt x="5509" y="10981"/>
                  </a:cubicBezTo>
                  <a:cubicBezTo>
                    <a:pt x="8541" y="10981"/>
                    <a:pt x="10981" y="8541"/>
                    <a:pt x="10981" y="5510"/>
                  </a:cubicBezTo>
                  <a:cubicBezTo>
                    <a:pt x="10981" y="2478"/>
                    <a:pt x="8541" y="1"/>
                    <a:pt x="55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1" name="Google Shape;3641;p2"/>
            <p:cNvSpPr/>
            <p:nvPr/>
          </p:nvSpPr>
          <p:spPr>
            <a:xfrm>
              <a:off x="1297350" y="4083075"/>
              <a:ext cx="290250" cy="289300"/>
            </a:xfrm>
            <a:custGeom>
              <a:rect b="b" l="l" r="r" t="t"/>
              <a:pathLst>
                <a:path extrusionOk="0" h="11572" w="11610">
                  <a:moveTo>
                    <a:pt x="5805" y="592"/>
                  </a:moveTo>
                  <a:cubicBezTo>
                    <a:pt x="7210" y="592"/>
                    <a:pt x="8504" y="1183"/>
                    <a:pt x="9465" y="2108"/>
                  </a:cubicBezTo>
                  <a:cubicBezTo>
                    <a:pt x="10390" y="3069"/>
                    <a:pt x="10981" y="4363"/>
                    <a:pt x="10981" y="5805"/>
                  </a:cubicBezTo>
                  <a:cubicBezTo>
                    <a:pt x="10981" y="7209"/>
                    <a:pt x="10390" y="8503"/>
                    <a:pt x="9465" y="9465"/>
                  </a:cubicBezTo>
                  <a:cubicBezTo>
                    <a:pt x="8504" y="10389"/>
                    <a:pt x="7210" y="10980"/>
                    <a:pt x="5805" y="10980"/>
                  </a:cubicBezTo>
                  <a:cubicBezTo>
                    <a:pt x="4363" y="10980"/>
                    <a:pt x="3070" y="10389"/>
                    <a:pt x="2108" y="9465"/>
                  </a:cubicBezTo>
                  <a:cubicBezTo>
                    <a:pt x="1184" y="8503"/>
                    <a:pt x="592" y="7209"/>
                    <a:pt x="592" y="5805"/>
                  </a:cubicBezTo>
                  <a:cubicBezTo>
                    <a:pt x="592" y="4363"/>
                    <a:pt x="1184" y="3069"/>
                    <a:pt x="2108" y="2108"/>
                  </a:cubicBezTo>
                  <a:cubicBezTo>
                    <a:pt x="3070" y="1183"/>
                    <a:pt x="4363" y="592"/>
                    <a:pt x="5805" y="592"/>
                  </a:cubicBezTo>
                  <a:close/>
                  <a:moveTo>
                    <a:pt x="5805" y="0"/>
                  </a:moveTo>
                  <a:cubicBezTo>
                    <a:pt x="2589" y="0"/>
                    <a:pt x="1" y="2588"/>
                    <a:pt x="1" y="5805"/>
                  </a:cubicBezTo>
                  <a:cubicBezTo>
                    <a:pt x="1" y="8984"/>
                    <a:pt x="2589" y="11572"/>
                    <a:pt x="5805" y="11572"/>
                  </a:cubicBezTo>
                  <a:cubicBezTo>
                    <a:pt x="8985" y="11572"/>
                    <a:pt x="11610" y="8984"/>
                    <a:pt x="11610" y="5805"/>
                  </a:cubicBezTo>
                  <a:cubicBezTo>
                    <a:pt x="11610" y="2588"/>
                    <a:pt x="8985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2" name="Google Shape;3642;p2"/>
            <p:cNvSpPr/>
            <p:nvPr/>
          </p:nvSpPr>
          <p:spPr>
            <a:xfrm>
              <a:off x="1364825" y="4150550"/>
              <a:ext cx="154375" cy="154375"/>
            </a:xfrm>
            <a:custGeom>
              <a:rect b="b" l="l" r="r" t="t"/>
              <a:pathLst>
                <a:path extrusionOk="0" h="6175" w="6175">
                  <a:moveTo>
                    <a:pt x="3106" y="0"/>
                  </a:moveTo>
                  <a:cubicBezTo>
                    <a:pt x="1406" y="0"/>
                    <a:pt x="1" y="1405"/>
                    <a:pt x="1" y="3106"/>
                  </a:cubicBezTo>
                  <a:cubicBezTo>
                    <a:pt x="1" y="4806"/>
                    <a:pt x="1406" y="6174"/>
                    <a:pt x="3106" y="6174"/>
                  </a:cubicBezTo>
                  <a:cubicBezTo>
                    <a:pt x="4807" y="6174"/>
                    <a:pt x="6175" y="4806"/>
                    <a:pt x="6175" y="3106"/>
                  </a:cubicBezTo>
                  <a:cubicBezTo>
                    <a:pt x="6175" y="1405"/>
                    <a:pt x="4807" y="0"/>
                    <a:pt x="3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3" name="Google Shape;3643;p2"/>
            <p:cNvSpPr/>
            <p:nvPr/>
          </p:nvSpPr>
          <p:spPr>
            <a:xfrm>
              <a:off x="1357450" y="4143150"/>
              <a:ext cx="169150" cy="169150"/>
            </a:xfrm>
            <a:custGeom>
              <a:rect b="b" l="l" r="r" t="t"/>
              <a:pathLst>
                <a:path extrusionOk="0" h="6766" w="6766">
                  <a:moveTo>
                    <a:pt x="3401" y="629"/>
                  </a:moveTo>
                  <a:cubicBezTo>
                    <a:pt x="4141" y="629"/>
                    <a:pt x="4843" y="925"/>
                    <a:pt x="5361" y="1442"/>
                  </a:cubicBezTo>
                  <a:cubicBezTo>
                    <a:pt x="5841" y="1923"/>
                    <a:pt x="6174" y="2625"/>
                    <a:pt x="6174" y="3402"/>
                  </a:cubicBezTo>
                  <a:cubicBezTo>
                    <a:pt x="6174" y="4141"/>
                    <a:pt x="5841" y="4843"/>
                    <a:pt x="5361" y="5361"/>
                  </a:cubicBezTo>
                  <a:cubicBezTo>
                    <a:pt x="4843" y="5842"/>
                    <a:pt x="4141" y="6174"/>
                    <a:pt x="3401" y="6174"/>
                  </a:cubicBezTo>
                  <a:cubicBezTo>
                    <a:pt x="2625" y="6174"/>
                    <a:pt x="1923" y="5842"/>
                    <a:pt x="1442" y="5361"/>
                  </a:cubicBezTo>
                  <a:cubicBezTo>
                    <a:pt x="924" y="4843"/>
                    <a:pt x="629" y="4141"/>
                    <a:pt x="629" y="3402"/>
                  </a:cubicBezTo>
                  <a:cubicBezTo>
                    <a:pt x="629" y="2625"/>
                    <a:pt x="924" y="1923"/>
                    <a:pt x="1442" y="1442"/>
                  </a:cubicBezTo>
                  <a:cubicBezTo>
                    <a:pt x="1923" y="925"/>
                    <a:pt x="2625" y="629"/>
                    <a:pt x="3401" y="629"/>
                  </a:cubicBezTo>
                  <a:close/>
                  <a:moveTo>
                    <a:pt x="3401" y="0"/>
                  </a:moveTo>
                  <a:cubicBezTo>
                    <a:pt x="1516" y="0"/>
                    <a:pt x="0" y="1516"/>
                    <a:pt x="0" y="3402"/>
                  </a:cubicBezTo>
                  <a:cubicBezTo>
                    <a:pt x="0" y="5250"/>
                    <a:pt x="1516" y="6766"/>
                    <a:pt x="3401" y="6766"/>
                  </a:cubicBezTo>
                  <a:cubicBezTo>
                    <a:pt x="5250" y="6766"/>
                    <a:pt x="6766" y="5250"/>
                    <a:pt x="6766" y="3402"/>
                  </a:cubicBezTo>
                  <a:cubicBezTo>
                    <a:pt x="6766" y="1516"/>
                    <a:pt x="5250" y="0"/>
                    <a:pt x="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4" name="Google Shape;3644;p2"/>
            <p:cNvSpPr/>
            <p:nvPr/>
          </p:nvSpPr>
          <p:spPr>
            <a:xfrm>
              <a:off x="1150400" y="4228175"/>
              <a:ext cx="1488100" cy="25"/>
            </a:xfrm>
            <a:custGeom>
              <a:rect b="b" l="l" r="r" t="t"/>
              <a:pathLst>
                <a:path extrusionOk="0" h="1" w="59524">
                  <a:moveTo>
                    <a:pt x="59523" y="1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5" name="Google Shape;3645;p2"/>
            <p:cNvSpPr/>
            <p:nvPr/>
          </p:nvSpPr>
          <p:spPr>
            <a:xfrm>
              <a:off x="1143000" y="4219850"/>
              <a:ext cx="1502900" cy="15750"/>
            </a:xfrm>
            <a:custGeom>
              <a:rect b="b" l="l" r="r" t="t"/>
              <a:pathLst>
                <a:path extrusionOk="0" h="630" w="60116">
                  <a:moveTo>
                    <a:pt x="297" y="1"/>
                  </a:moveTo>
                  <a:cubicBezTo>
                    <a:pt x="112" y="1"/>
                    <a:pt x="1" y="149"/>
                    <a:pt x="1" y="334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59819" y="629"/>
                  </a:lnTo>
                  <a:cubicBezTo>
                    <a:pt x="59967" y="629"/>
                    <a:pt x="60115" y="481"/>
                    <a:pt x="60115" y="334"/>
                  </a:cubicBezTo>
                  <a:cubicBezTo>
                    <a:pt x="60115" y="149"/>
                    <a:pt x="59967" y="1"/>
                    <a:pt x="59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6" name="Google Shape;3646;p2"/>
            <p:cNvSpPr/>
            <p:nvPr/>
          </p:nvSpPr>
          <p:spPr>
            <a:xfrm>
              <a:off x="2662500" y="939625"/>
              <a:ext cx="943700" cy="739450"/>
            </a:xfrm>
            <a:custGeom>
              <a:rect b="b" l="l" r="r" t="t"/>
              <a:pathLst>
                <a:path extrusionOk="0" h="29578" w="37748">
                  <a:moveTo>
                    <a:pt x="1" y="1"/>
                  </a:moveTo>
                  <a:lnTo>
                    <a:pt x="1" y="29577"/>
                  </a:lnTo>
                  <a:lnTo>
                    <a:pt x="3587" y="29577"/>
                  </a:lnTo>
                  <a:cubicBezTo>
                    <a:pt x="5472" y="27507"/>
                    <a:pt x="7653" y="25917"/>
                    <a:pt x="10093" y="24956"/>
                  </a:cubicBezTo>
                  <a:cubicBezTo>
                    <a:pt x="15454" y="22775"/>
                    <a:pt x="20260" y="21998"/>
                    <a:pt x="24623" y="21998"/>
                  </a:cubicBezTo>
                  <a:cubicBezTo>
                    <a:pt x="29503" y="21998"/>
                    <a:pt x="33829" y="22960"/>
                    <a:pt x="37747" y="24106"/>
                  </a:cubicBezTo>
                  <a:lnTo>
                    <a:pt x="37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7" name="Google Shape;3647;p2"/>
            <p:cNvSpPr/>
            <p:nvPr/>
          </p:nvSpPr>
          <p:spPr>
            <a:xfrm>
              <a:off x="2752150" y="1489575"/>
              <a:ext cx="854050" cy="189500"/>
            </a:xfrm>
            <a:custGeom>
              <a:rect b="b" l="l" r="r" t="t"/>
              <a:pathLst>
                <a:path extrusionOk="0" h="7580" w="34162">
                  <a:moveTo>
                    <a:pt x="21037" y="0"/>
                  </a:moveTo>
                  <a:cubicBezTo>
                    <a:pt x="16674" y="0"/>
                    <a:pt x="11868" y="777"/>
                    <a:pt x="6507" y="2958"/>
                  </a:cubicBezTo>
                  <a:cubicBezTo>
                    <a:pt x="4067" y="3919"/>
                    <a:pt x="1886" y="5509"/>
                    <a:pt x="1" y="7579"/>
                  </a:cubicBezTo>
                  <a:lnTo>
                    <a:pt x="34161" y="7579"/>
                  </a:lnTo>
                  <a:lnTo>
                    <a:pt x="34161" y="2108"/>
                  </a:lnTo>
                  <a:cubicBezTo>
                    <a:pt x="30243" y="962"/>
                    <a:pt x="25917" y="0"/>
                    <a:pt x="2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8" name="Google Shape;3648;p2"/>
            <p:cNvSpPr/>
            <p:nvPr/>
          </p:nvSpPr>
          <p:spPr>
            <a:xfrm>
              <a:off x="2662500" y="1694750"/>
              <a:ext cx="943700" cy="74900"/>
            </a:xfrm>
            <a:custGeom>
              <a:rect b="b" l="l" r="r" t="t"/>
              <a:pathLst>
                <a:path extrusionOk="0" h="2996" w="37748">
                  <a:moveTo>
                    <a:pt x="1" y="1"/>
                  </a:moveTo>
                  <a:lnTo>
                    <a:pt x="1" y="2995"/>
                  </a:lnTo>
                  <a:lnTo>
                    <a:pt x="37747" y="2995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9" name="Google Shape;3649;p2"/>
            <p:cNvSpPr/>
            <p:nvPr/>
          </p:nvSpPr>
          <p:spPr>
            <a:xfrm>
              <a:off x="2662500" y="1679050"/>
              <a:ext cx="943700" cy="15725"/>
            </a:xfrm>
            <a:custGeom>
              <a:rect b="b" l="l" r="r" t="t"/>
              <a:pathLst>
                <a:path extrusionOk="0" h="629" w="37748">
                  <a:moveTo>
                    <a:pt x="1" y="0"/>
                  </a:moveTo>
                  <a:lnTo>
                    <a:pt x="1" y="629"/>
                  </a:lnTo>
                  <a:lnTo>
                    <a:pt x="37747" y="629"/>
                  </a:lnTo>
                  <a:lnTo>
                    <a:pt x="377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0" name="Google Shape;3650;p2"/>
            <p:cNvSpPr/>
            <p:nvPr/>
          </p:nvSpPr>
          <p:spPr>
            <a:xfrm>
              <a:off x="2655100" y="932250"/>
              <a:ext cx="959425" cy="844800"/>
            </a:xfrm>
            <a:custGeom>
              <a:rect b="b" l="l" r="r" t="t"/>
              <a:pathLst>
                <a:path extrusionOk="0" h="33792" w="38377">
                  <a:moveTo>
                    <a:pt x="37748" y="629"/>
                  </a:moveTo>
                  <a:lnTo>
                    <a:pt x="37748" y="33200"/>
                  </a:lnTo>
                  <a:lnTo>
                    <a:pt x="592" y="33200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33495"/>
                  </a:lnTo>
                  <a:cubicBezTo>
                    <a:pt x="1" y="33569"/>
                    <a:pt x="1" y="33643"/>
                    <a:pt x="75" y="33717"/>
                  </a:cubicBezTo>
                  <a:cubicBezTo>
                    <a:pt x="149" y="33791"/>
                    <a:pt x="223" y="33791"/>
                    <a:pt x="297" y="33791"/>
                  </a:cubicBezTo>
                  <a:lnTo>
                    <a:pt x="38043" y="33791"/>
                  </a:lnTo>
                  <a:cubicBezTo>
                    <a:pt x="38154" y="33791"/>
                    <a:pt x="38228" y="33791"/>
                    <a:pt x="38265" y="33717"/>
                  </a:cubicBezTo>
                  <a:cubicBezTo>
                    <a:pt x="38339" y="33643"/>
                    <a:pt x="38376" y="33569"/>
                    <a:pt x="38376" y="33495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1" name="Google Shape;3651;p2"/>
            <p:cNvSpPr/>
            <p:nvPr/>
          </p:nvSpPr>
          <p:spPr>
            <a:xfrm>
              <a:off x="2662500" y="939625"/>
              <a:ext cx="943700" cy="141450"/>
            </a:xfrm>
            <a:custGeom>
              <a:rect b="b" l="l" r="r" t="t"/>
              <a:pathLst>
                <a:path extrusionOk="0" h="5658" w="37748">
                  <a:moveTo>
                    <a:pt x="1" y="1"/>
                  </a:moveTo>
                  <a:lnTo>
                    <a:pt x="1" y="5657"/>
                  </a:lnTo>
                  <a:lnTo>
                    <a:pt x="37747" y="5657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2" name="Google Shape;3652;p2"/>
            <p:cNvSpPr/>
            <p:nvPr/>
          </p:nvSpPr>
          <p:spPr>
            <a:xfrm>
              <a:off x="2655100" y="932250"/>
              <a:ext cx="959425" cy="156225"/>
            </a:xfrm>
            <a:custGeom>
              <a:rect b="b" l="l" r="r" t="t"/>
              <a:pathLst>
                <a:path extrusionOk="0" h="6249" w="38377">
                  <a:moveTo>
                    <a:pt x="37748" y="629"/>
                  </a:moveTo>
                  <a:lnTo>
                    <a:pt x="37748" y="5657"/>
                  </a:lnTo>
                  <a:lnTo>
                    <a:pt x="592" y="5657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5952"/>
                  </a:lnTo>
                  <a:cubicBezTo>
                    <a:pt x="1" y="6026"/>
                    <a:pt x="1" y="6100"/>
                    <a:pt x="75" y="6174"/>
                  </a:cubicBezTo>
                  <a:cubicBezTo>
                    <a:pt x="149" y="6211"/>
                    <a:pt x="223" y="6248"/>
                    <a:pt x="297" y="6248"/>
                  </a:cubicBezTo>
                  <a:lnTo>
                    <a:pt x="38043" y="6248"/>
                  </a:lnTo>
                  <a:cubicBezTo>
                    <a:pt x="38154" y="6248"/>
                    <a:pt x="38228" y="6211"/>
                    <a:pt x="38265" y="6174"/>
                  </a:cubicBezTo>
                  <a:cubicBezTo>
                    <a:pt x="38339" y="6100"/>
                    <a:pt x="38376" y="6026"/>
                    <a:pt x="38376" y="5952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3" name="Google Shape;3653;p2"/>
            <p:cNvSpPr/>
            <p:nvPr/>
          </p:nvSpPr>
          <p:spPr>
            <a:xfrm>
              <a:off x="2942550" y="1191950"/>
              <a:ext cx="389150" cy="389150"/>
            </a:xfrm>
            <a:custGeom>
              <a:rect b="b" l="l" r="r" t="t"/>
              <a:pathLst>
                <a:path extrusionOk="0" h="15566" w="15566">
                  <a:moveTo>
                    <a:pt x="7801" y="1"/>
                  </a:moveTo>
                  <a:cubicBezTo>
                    <a:pt x="3476" y="1"/>
                    <a:pt x="1" y="3476"/>
                    <a:pt x="1" y="7765"/>
                  </a:cubicBezTo>
                  <a:cubicBezTo>
                    <a:pt x="1" y="12090"/>
                    <a:pt x="3476" y="15565"/>
                    <a:pt x="7801" y="15565"/>
                  </a:cubicBezTo>
                  <a:cubicBezTo>
                    <a:pt x="12090" y="15565"/>
                    <a:pt x="15565" y="12090"/>
                    <a:pt x="15565" y="7765"/>
                  </a:cubicBezTo>
                  <a:cubicBezTo>
                    <a:pt x="15565" y="3476"/>
                    <a:pt x="12090" y="1"/>
                    <a:pt x="7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4" name="Google Shape;3654;p2"/>
            <p:cNvSpPr/>
            <p:nvPr/>
          </p:nvSpPr>
          <p:spPr>
            <a:xfrm>
              <a:off x="2935150" y="1183650"/>
              <a:ext cx="404850" cy="404850"/>
            </a:xfrm>
            <a:custGeom>
              <a:rect b="b" l="l" r="r" t="t"/>
              <a:pathLst>
                <a:path extrusionOk="0" h="16194" w="16194">
                  <a:moveTo>
                    <a:pt x="8097" y="629"/>
                  </a:moveTo>
                  <a:cubicBezTo>
                    <a:pt x="10168" y="629"/>
                    <a:pt x="12016" y="1479"/>
                    <a:pt x="13384" y="2810"/>
                  </a:cubicBezTo>
                  <a:cubicBezTo>
                    <a:pt x="14715" y="4178"/>
                    <a:pt x="15565" y="6026"/>
                    <a:pt x="15565" y="8097"/>
                  </a:cubicBezTo>
                  <a:cubicBezTo>
                    <a:pt x="15565" y="10167"/>
                    <a:pt x="14715" y="12052"/>
                    <a:pt x="13384" y="13383"/>
                  </a:cubicBezTo>
                  <a:cubicBezTo>
                    <a:pt x="12016" y="14751"/>
                    <a:pt x="10168" y="15565"/>
                    <a:pt x="8097" y="15565"/>
                  </a:cubicBezTo>
                  <a:cubicBezTo>
                    <a:pt x="6027" y="15565"/>
                    <a:pt x="4142" y="14751"/>
                    <a:pt x="2811" y="13383"/>
                  </a:cubicBezTo>
                  <a:cubicBezTo>
                    <a:pt x="1443" y="12052"/>
                    <a:pt x="629" y="10167"/>
                    <a:pt x="629" y="8097"/>
                  </a:cubicBezTo>
                  <a:cubicBezTo>
                    <a:pt x="629" y="6026"/>
                    <a:pt x="1443" y="4178"/>
                    <a:pt x="2811" y="2810"/>
                  </a:cubicBezTo>
                  <a:cubicBezTo>
                    <a:pt x="4142" y="1479"/>
                    <a:pt x="6027" y="629"/>
                    <a:pt x="8097" y="629"/>
                  </a:cubicBezTo>
                  <a:close/>
                  <a:moveTo>
                    <a:pt x="8097" y="0"/>
                  </a:moveTo>
                  <a:cubicBezTo>
                    <a:pt x="3624" y="0"/>
                    <a:pt x="1" y="3623"/>
                    <a:pt x="1" y="8097"/>
                  </a:cubicBezTo>
                  <a:cubicBezTo>
                    <a:pt x="1" y="12570"/>
                    <a:pt x="3624" y="16193"/>
                    <a:pt x="8097" y="16193"/>
                  </a:cubicBezTo>
                  <a:cubicBezTo>
                    <a:pt x="12571" y="16193"/>
                    <a:pt x="16194" y="12570"/>
                    <a:pt x="16194" y="8097"/>
                  </a:cubicBezTo>
                  <a:cubicBezTo>
                    <a:pt x="16194" y="3623"/>
                    <a:pt x="12571" y="0"/>
                    <a:pt x="8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5" name="Google Shape;3655;p2"/>
            <p:cNvSpPr/>
            <p:nvPr/>
          </p:nvSpPr>
          <p:spPr>
            <a:xfrm>
              <a:off x="3046075" y="1257575"/>
              <a:ext cx="228325" cy="263450"/>
            </a:xfrm>
            <a:custGeom>
              <a:rect b="b" l="l" r="r" t="t"/>
              <a:pathLst>
                <a:path extrusionOk="0" h="10538" w="9133">
                  <a:moveTo>
                    <a:pt x="0" y="1"/>
                  </a:moveTo>
                  <a:lnTo>
                    <a:pt x="0" y="10537"/>
                  </a:lnTo>
                  <a:lnTo>
                    <a:pt x="9132" y="52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6" name="Google Shape;3656;p2"/>
            <p:cNvSpPr/>
            <p:nvPr/>
          </p:nvSpPr>
          <p:spPr>
            <a:xfrm>
              <a:off x="3038675" y="1250425"/>
              <a:ext cx="243100" cy="278675"/>
            </a:xfrm>
            <a:custGeom>
              <a:rect b="b" l="l" r="r" t="t"/>
              <a:pathLst>
                <a:path extrusionOk="0" h="11147" w="9724">
                  <a:moveTo>
                    <a:pt x="592" y="838"/>
                  </a:moveTo>
                  <a:lnTo>
                    <a:pt x="8800" y="5574"/>
                  </a:lnTo>
                  <a:lnTo>
                    <a:pt x="592" y="10306"/>
                  </a:lnTo>
                  <a:lnTo>
                    <a:pt x="592" y="838"/>
                  </a:lnTo>
                  <a:close/>
                  <a:moveTo>
                    <a:pt x="310" y="0"/>
                  </a:moveTo>
                  <a:cubicBezTo>
                    <a:pt x="259" y="0"/>
                    <a:pt x="204" y="9"/>
                    <a:pt x="148" y="28"/>
                  </a:cubicBezTo>
                  <a:cubicBezTo>
                    <a:pt x="38" y="102"/>
                    <a:pt x="1" y="213"/>
                    <a:pt x="1" y="287"/>
                  </a:cubicBezTo>
                  <a:lnTo>
                    <a:pt x="1" y="10823"/>
                  </a:lnTo>
                  <a:cubicBezTo>
                    <a:pt x="1" y="10934"/>
                    <a:pt x="38" y="11045"/>
                    <a:pt x="148" y="11119"/>
                  </a:cubicBezTo>
                  <a:cubicBezTo>
                    <a:pt x="204" y="11138"/>
                    <a:pt x="259" y="11147"/>
                    <a:pt x="310" y="11147"/>
                  </a:cubicBezTo>
                  <a:cubicBezTo>
                    <a:pt x="361" y="11147"/>
                    <a:pt x="407" y="11138"/>
                    <a:pt x="444" y="11119"/>
                  </a:cubicBezTo>
                  <a:lnTo>
                    <a:pt x="9576" y="5832"/>
                  </a:lnTo>
                  <a:cubicBezTo>
                    <a:pt x="9687" y="5795"/>
                    <a:pt x="9724" y="5684"/>
                    <a:pt x="9724" y="5574"/>
                  </a:cubicBezTo>
                  <a:cubicBezTo>
                    <a:pt x="9724" y="5463"/>
                    <a:pt x="9687" y="5352"/>
                    <a:pt x="9576" y="5315"/>
                  </a:cubicBezTo>
                  <a:lnTo>
                    <a:pt x="444" y="28"/>
                  </a:lnTo>
                  <a:cubicBezTo>
                    <a:pt x="407" y="9"/>
                    <a:pt x="361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57" name="Google Shape;3657;p2"/>
          <p:cNvSpPr/>
          <p:nvPr/>
        </p:nvSpPr>
        <p:spPr>
          <a:xfrm>
            <a:off x="7922596" y="2369872"/>
            <a:ext cx="350645" cy="589698"/>
          </a:xfrm>
          <a:custGeom>
            <a:rect b="b" l="l" r="r" t="t"/>
            <a:pathLst>
              <a:path extrusionOk="0" h="12120" w="10567">
                <a:moveTo>
                  <a:pt x="2177" y="931"/>
                </a:moveTo>
                <a:lnTo>
                  <a:pt x="2177" y="1868"/>
                </a:lnTo>
                <a:lnTo>
                  <a:pt x="930" y="1868"/>
                </a:lnTo>
                <a:lnTo>
                  <a:pt x="930" y="931"/>
                </a:lnTo>
                <a:close/>
                <a:moveTo>
                  <a:pt x="9636" y="931"/>
                </a:moveTo>
                <a:lnTo>
                  <a:pt x="9636" y="1868"/>
                </a:lnTo>
                <a:lnTo>
                  <a:pt x="8388" y="1868"/>
                </a:lnTo>
                <a:lnTo>
                  <a:pt x="8388" y="931"/>
                </a:lnTo>
                <a:close/>
                <a:moveTo>
                  <a:pt x="2177" y="2799"/>
                </a:moveTo>
                <a:lnTo>
                  <a:pt x="2177" y="3729"/>
                </a:lnTo>
                <a:lnTo>
                  <a:pt x="930" y="3729"/>
                </a:lnTo>
                <a:lnTo>
                  <a:pt x="930" y="2799"/>
                </a:lnTo>
                <a:close/>
                <a:moveTo>
                  <a:pt x="9636" y="2799"/>
                </a:moveTo>
                <a:lnTo>
                  <a:pt x="9636" y="3729"/>
                </a:lnTo>
                <a:lnTo>
                  <a:pt x="8388" y="3729"/>
                </a:lnTo>
                <a:lnTo>
                  <a:pt x="8388" y="2799"/>
                </a:lnTo>
                <a:close/>
                <a:moveTo>
                  <a:pt x="2177" y="4661"/>
                </a:moveTo>
                <a:lnTo>
                  <a:pt x="2177" y="5597"/>
                </a:lnTo>
                <a:lnTo>
                  <a:pt x="930" y="5597"/>
                </a:lnTo>
                <a:lnTo>
                  <a:pt x="930" y="4661"/>
                </a:lnTo>
                <a:close/>
                <a:moveTo>
                  <a:pt x="7458" y="931"/>
                </a:moveTo>
                <a:lnTo>
                  <a:pt x="7458" y="5597"/>
                </a:lnTo>
                <a:lnTo>
                  <a:pt x="3109" y="5597"/>
                </a:lnTo>
                <a:lnTo>
                  <a:pt x="3109" y="931"/>
                </a:lnTo>
                <a:close/>
                <a:moveTo>
                  <a:pt x="9636" y="4661"/>
                </a:moveTo>
                <a:lnTo>
                  <a:pt x="9636" y="5597"/>
                </a:lnTo>
                <a:lnTo>
                  <a:pt x="8388" y="5597"/>
                </a:lnTo>
                <a:lnTo>
                  <a:pt x="8388" y="4661"/>
                </a:lnTo>
                <a:close/>
                <a:moveTo>
                  <a:pt x="2177" y="6528"/>
                </a:moveTo>
                <a:lnTo>
                  <a:pt x="2177" y="7458"/>
                </a:lnTo>
                <a:lnTo>
                  <a:pt x="930" y="7458"/>
                </a:lnTo>
                <a:lnTo>
                  <a:pt x="930" y="6528"/>
                </a:lnTo>
                <a:close/>
                <a:moveTo>
                  <a:pt x="9636" y="6528"/>
                </a:moveTo>
                <a:lnTo>
                  <a:pt x="9636" y="7458"/>
                </a:lnTo>
                <a:lnTo>
                  <a:pt x="8388" y="7458"/>
                </a:lnTo>
                <a:lnTo>
                  <a:pt x="8388" y="6528"/>
                </a:lnTo>
                <a:close/>
                <a:moveTo>
                  <a:pt x="2177" y="8390"/>
                </a:moveTo>
                <a:lnTo>
                  <a:pt x="2177" y="9326"/>
                </a:lnTo>
                <a:lnTo>
                  <a:pt x="930" y="9326"/>
                </a:lnTo>
                <a:lnTo>
                  <a:pt x="930" y="8390"/>
                </a:lnTo>
                <a:close/>
                <a:moveTo>
                  <a:pt x="9636" y="8390"/>
                </a:moveTo>
                <a:lnTo>
                  <a:pt x="9636" y="9326"/>
                </a:lnTo>
                <a:lnTo>
                  <a:pt x="8388" y="9326"/>
                </a:lnTo>
                <a:lnTo>
                  <a:pt x="8388" y="8390"/>
                </a:lnTo>
                <a:close/>
                <a:moveTo>
                  <a:pt x="2177" y="10257"/>
                </a:moveTo>
                <a:lnTo>
                  <a:pt x="2177" y="11188"/>
                </a:lnTo>
                <a:lnTo>
                  <a:pt x="930" y="11188"/>
                </a:lnTo>
                <a:lnTo>
                  <a:pt x="930" y="10257"/>
                </a:lnTo>
                <a:close/>
                <a:moveTo>
                  <a:pt x="7458" y="6528"/>
                </a:moveTo>
                <a:lnTo>
                  <a:pt x="7458" y="11188"/>
                </a:lnTo>
                <a:lnTo>
                  <a:pt x="3109" y="11188"/>
                </a:lnTo>
                <a:lnTo>
                  <a:pt x="3109" y="6528"/>
                </a:lnTo>
                <a:close/>
                <a:moveTo>
                  <a:pt x="9636" y="10257"/>
                </a:moveTo>
                <a:lnTo>
                  <a:pt x="9636" y="11188"/>
                </a:lnTo>
                <a:lnTo>
                  <a:pt x="8388" y="11188"/>
                </a:lnTo>
                <a:lnTo>
                  <a:pt x="8388" y="10257"/>
                </a:lnTo>
                <a:close/>
                <a:moveTo>
                  <a:pt x="0" y="0"/>
                </a:moveTo>
                <a:lnTo>
                  <a:pt x="0" y="12119"/>
                </a:lnTo>
                <a:lnTo>
                  <a:pt x="10567" y="12119"/>
                </a:lnTo>
                <a:lnTo>
                  <a:pt x="10567" y="0"/>
                </a:lnTo>
                <a:close/>
              </a:path>
            </a:pathLst>
          </a:custGeom>
          <a:solidFill>
            <a:srgbClr val="EF590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8" name="Google Shape;3658;p2"/>
          <p:cNvSpPr/>
          <p:nvPr/>
        </p:nvSpPr>
        <p:spPr>
          <a:xfrm>
            <a:off x="7922596" y="2918478"/>
            <a:ext cx="350645" cy="589698"/>
          </a:xfrm>
          <a:custGeom>
            <a:rect b="b" l="l" r="r" t="t"/>
            <a:pathLst>
              <a:path extrusionOk="0" h="12120" w="10567">
                <a:moveTo>
                  <a:pt x="2177" y="931"/>
                </a:moveTo>
                <a:lnTo>
                  <a:pt x="2177" y="1868"/>
                </a:lnTo>
                <a:lnTo>
                  <a:pt x="930" y="1868"/>
                </a:lnTo>
                <a:lnTo>
                  <a:pt x="930" y="931"/>
                </a:lnTo>
                <a:close/>
                <a:moveTo>
                  <a:pt x="9636" y="931"/>
                </a:moveTo>
                <a:lnTo>
                  <a:pt x="9636" y="1868"/>
                </a:lnTo>
                <a:lnTo>
                  <a:pt x="8388" y="1868"/>
                </a:lnTo>
                <a:lnTo>
                  <a:pt x="8388" y="931"/>
                </a:lnTo>
                <a:close/>
                <a:moveTo>
                  <a:pt x="2177" y="2799"/>
                </a:moveTo>
                <a:lnTo>
                  <a:pt x="2177" y="3729"/>
                </a:lnTo>
                <a:lnTo>
                  <a:pt x="930" y="3729"/>
                </a:lnTo>
                <a:lnTo>
                  <a:pt x="930" y="2799"/>
                </a:lnTo>
                <a:close/>
                <a:moveTo>
                  <a:pt x="9636" y="2799"/>
                </a:moveTo>
                <a:lnTo>
                  <a:pt x="9636" y="3729"/>
                </a:lnTo>
                <a:lnTo>
                  <a:pt x="8388" y="3729"/>
                </a:lnTo>
                <a:lnTo>
                  <a:pt x="8388" y="2799"/>
                </a:lnTo>
                <a:close/>
                <a:moveTo>
                  <a:pt x="2177" y="4661"/>
                </a:moveTo>
                <a:lnTo>
                  <a:pt x="2177" y="5597"/>
                </a:lnTo>
                <a:lnTo>
                  <a:pt x="930" y="5597"/>
                </a:lnTo>
                <a:lnTo>
                  <a:pt x="930" y="4661"/>
                </a:lnTo>
                <a:close/>
                <a:moveTo>
                  <a:pt x="7458" y="931"/>
                </a:moveTo>
                <a:lnTo>
                  <a:pt x="7458" y="5597"/>
                </a:lnTo>
                <a:lnTo>
                  <a:pt x="3109" y="5597"/>
                </a:lnTo>
                <a:lnTo>
                  <a:pt x="3109" y="931"/>
                </a:lnTo>
                <a:close/>
                <a:moveTo>
                  <a:pt x="9636" y="4661"/>
                </a:moveTo>
                <a:lnTo>
                  <a:pt x="9636" y="5597"/>
                </a:lnTo>
                <a:lnTo>
                  <a:pt x="8388" y="5597"/>
                </a:lnTo>
                <a:lnTo>
                  <a:pt x="8388" y="4661"/>
                </a:lnTo>
                <a:close/>
                <a:moveTo>
                  <a:pt x="2177" y="6528"/>
                </a:moveTo>
                <a:lnTo>
                  <a:pt x="2177" y="7458"/>
                </a:lnTo>
                <a:lnTo>
                  <a:pt x="930" y="7458"/>
                </a:lnTo>
                <a:lnTo>
                  <a:pt x="930" y="6528"/>
                </a:lnTo>
                <a:close/>
                <a:moveTo>
                  <a:pt x="9636" y="6528"/>
                </a:moveTo>
                <a:lnTo>
                  <a:pt x="9636" y="7458"/>
                </a:lnTo>
                <a:lnTo>
                  <a:pt x="8388" y="7458"/>
                </a:lnTo>
                <a:lnTo>
                  <a:pt x="8388" y="6528"/>
                </a:lnTo>
                <a:close/>
                <a:moveTo>
                  <a:pt x="2177" y="8390"/>
                </a:moveTo>
                <a:lnTo>
                  <a:pt x="2177" y="9326"/>
                </a:lnTo>
                <a:lnTo>
                  <a:pt x="930" y="9326"/>
                </a:lnTo>
                <a:lnTo>
                  <a:pt x="930" y="8390"/>
                </a:lnTo>
                <a:close/>
                <a:moveTo>
                  <a:pt x="9636" y="8390"/>
                </a:moveTo>
                <a:lnTo>
                  <a:pt x="9636" y="9326"/>
                </a:lnTo>
                <a:lnTo>
                  <a:pt x="8388" y="9326"/>
                </a:lnTo>
                <a:lnTo>
                  <a:pt x="8388" y="8390"/>
                </a:lnTo>
                <a:close/>
                <a:moveTo>
                  <a:pt x="2177" y="10257"/>
                </a:moveTo>
                <a:lnTo>
                  <a:pt x="2177" y="11188"/>
                </a:lnTo>
                <a:lnTo>
                  <a:pt x="930" y="11188"/>
                </a:lnTo>
                <a:lnTo>
                  <a:pt x="930" y="10257"/>
                </a:lnTo>
                <a:close/>
                <a:moveTo>
                  <a:pt x="7458" y="6528"/>
                </a:moveTo>
                <a:lnTo>
                  <a:pt x="7458" y="11188"/>
                </a:lnTo>
                <a:lnTo>
                  <a:pt x="3109" y="11188"/>
                </a:lnTo>
                <a:lnTo>
                  <a:pt x="3109" y="6528"/>
                </a:lnTo>
                <a:close/>
                <a:moveTo>
                  <a:pt x="9636" y="10257"/>
                </a:moveTo>
                <a:lnTo>
                  <a:pt x="9636" y="11188"/>
                </a:lnTo>
                <a:lnTo>
                  <a:pt x="8388" y="11188"/>
                </a:lnTo>
                <a:lnTo>
                  <a:pt x="8388" y="10257"/>
                </a:lnTo>
                <a:close/>
                <a:moveTo>
                  <a:pt x="0" y="0"/>
                </a:moveTo>
                <a:lnTo>
                  <a:pt x="0" y="12119"/>
                </a:lnTo>
                <a:lnTo>
                  <a:pt x="10567" y="12119"/>
                </a:lnTo>
                <a:lnTo>
                  <a:pt x="10567" y="0"/>
                </a:lnTo>
                <a:close/>
              </a:path>
            </a:pathLst>
          </a:custGeom>
          <a:solidFill>
            <a:srgbClr val="EF590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9" name="Google Shape;3659;p2"/>
          <p:cNvSpPr/>
          <p:nvPr/>
        </p:nvSpPr>
        <p:spPr>
          <a:xfrm>
            <a:off x="7590825" y="3555423"/>
            <a:ext cx="370199" cy="295276"/>
          </a:xfrm>
          <a:custGeom>
            <a:rect b="b" l="l" r="r" t="t"/>
            <a:pathLst>
              <a:path extrusionOk="0" h="8079" w="11188">
                <a:moveTo>
                  <a:pt x="5592" y="3729"/>
                </a:moveTo>
                <a:lnTo>
                  <a:pt x="5592" y="4661"/>
                </a:lnTo>
                <a:lnTo>
                  <a:pt x="2793" y="4661"/>
                </a:lnTo>
                <a:lnTo>
                  <a:pt x="2793" y="3729"/>
                </a:lnTo>
                <a:close/>
                <a:moveTo>
                  <a:pt x="931" y="0"/>
                </a:moveTo>
                <a:lnTo>
                  <a:pt x="931" y="930"/>
                </a:lnTo>
                <a:lnTo>
                  <a:pt x="5668" y="930"/>
                </a:lnTo>
                <a:lnTo>
                  <a:pt x="6348" y="1862"/>
                </a:lnTo>
                <a:lnTo>
                  <a:pt x="931" y="1862"/>
                </a:lnTo>
                <a:lnTo>
                  <a:pt x="931" y="3419"/>
                </a:lnTo>
                <a:lnTo>
                  <a:pt x="1" y="3419"/>
                </a:lnTo>
                <a:lnTo>
                  <a:pt x="1" y="5281"/>
                </a:lnTo>
                <a:lnTo>
                  <a:pt x="931" y="5281"/>
                </a:lnTo>
                <a:lnTo>
                  <a:pt x="931" y="8079"/>
                </a:lnTo>
                <a:lnTo>
                  <a:pt x="8700" y="8079"/>
                </a:lnTo>
                <a:lnTo>
                  <a:pt x="8700" y="6523"/>
                </a:lnTo>
                <a:lnTo>
                  <a:pt x="9212" y="6523"/>
                </a:lnTo>
                <a:lnTo>
                  <a:pt x="11188" y="7513"/>
                </a:lnTo>
                <a:lnTo>
                  <a:pt x="11188" y="2428"/>
                </a:lnTo>
                <a:lnTo>
                  <a:pt x="9212" y="3419"/>
                </a:lnTo>
                <a:lnTo>
                  <a:pt x="8700" y="3419"/>
                </a:lnTo>
                <a:lnTo>
                  <a:pt x="8700" y="1862"/>
                </a:lnTo>
                <a:lnTo>
                  <a:pt x="7509" y="1862"/>
                </a:lnTo>
                <a:lnTo>
                  <a:pt x="6142" y="0"/>
                </a:lnTo>
                <a:close/>
              </a:path>
            </a:pathLst>
          </a:custGeom>
          <a:solidFill>
            <a:srgbClr val="EF590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2" name="Shape 4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3" name="Google Shape;4303;g3048a510704_1_0"/>
          <p:cNvSpPr txBox="1"/>
          <p:nvPr>
            <p:ph type="title"/>
          </p:nvPr>
        </p:nvSpPr>
        <p:spPr>
          <a:xfrm>
            <a:off x="1840021" y="338325"/>
            <a:ext cx="54642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Differences</a:t>
            </a:r>
            <a:endParaRPr/>
          </a:p>
        </p:txBody>
      </p:sp>
      <p:sp>
        <p:nvSpPr>
          <p:cNvPr id="4304" name="Google Shape;4304;g3048a510704_1_0"/>
          <p:cNvSpPr/>
          <p:nvPr/>
        </p:nvSpPr>
        <p:spPr>
          <a:xfrm>
            <a:off x="4665800" y="1135707"/>
            <a:ext cx="2676000" cy="3222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5" name="Google Shape;4305;g3048a510704_1_0"/>
          <p:cNvSpPr/>
          <p:nvPr/>
        </p:nvSpPr>
        <p:spPr>
          <a:xfrm>
            <a:off x="4850900" y="1329357"/>
            <a:ext cx="2305800" cy="2835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6" name="Google Shape;4306;g3048a510704_1_0"/>
          <p:cNvSpPr/>
          <p:nvPr/>
        </p:nvSpPr>
        <p:spPr>
          <a:xfrm>
            <a:off x="1802225" y="1135707"/>
            <a:ext cx="2676000" cy="3222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7" name="Google Shape;4307;g3048a510704_1_0"/>
          <p:cNvSpPr/>
          <p:nvPr/>
        </p:nvSpPr>
        <p:spPr>
          <a:xfrm>
            <a:off x="1987325" y="1329357"/>
            <a:ext cx="2305800" cy="2835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8" name="Google Shape;4308;g3048a510704_1_0"/>
          <p:cNvSpPr txBox="1"/>
          <p:nvPr>
            <p:ph idx="1" type="subTitle"/>
          </p:nvPr>
        </p:nvSpPr>
        <p:spPr>
          <a:xfrm>
            <a:off x="4956048" y="24566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500"/>
              <a:t>We provide more features like: </a:t>
            </a:r>
            <a:r>
              <a:rPr lang="en" sz="1500" u="sng">
                <a:solidFill>
                  <a:schemeClr val="accent5"/>
                </a:solidFill>
              </a:rPr>
              <a:t>box office performance, movie duration</a:t>
            </a:r>
            <a:r>
              <a:rPr lang="en" sz="1500">
                <a:solidFill>
                  <a:schemeClr val="dk2"/>
                </a:solidFill>
              </a:rPr>
              <a:t>, and </a:t>
            </a:r>
            <a:r>
              <a:rPr lang="en" sz="1500" u="sng">
                <a:solidFill>
                  <a:schemeClr val="accent5"/>
                </a:solidFill>
              </a:rPr>
              <a:t>potential sentiment analysis</a:t>
            </a:r>
            <a:r>
              <a:rPr lang="en" sz="1500">
                <a:solidFill>
                  <a:schemeClr val="dk2"/>
                </a:solidFill>
              </a:rPr>
              <a:t>, and </a:t>
            </a:r>
            <a:r>
              <a:rPr lang="en" sz="1500" u="sng">
                <a:solidFill>
                  <a:schemeClr val="accent5"/>
                </a:solidFill>
              </a:rPr>
              <a:t>customizable filters </a:t>
            </a:r>
            <a:r>
              <a:rPr lang="en" sz="1500"/>
              <a:t>with a </a:t>
            </a:r>
            <a:r>
              <a:rPr lang="en" sz="1500" u="sng">
                <a:solidFill>
                  <a:srgbClr val="F74A30"/>
                </a:solidFill>
              </a:rPr>
              <a:t>global</a:t>
            </a:r>
            <a:r>
              <a:rPr lang="en" sz="1500"/>
              <a:t> view.</a:t>
            </a:r>
            <a:endParaRPr sz="1500"/>
          </a:p>
        </p:txBody>
      </p:sp>
      <p:sp>
        <p:nvSpPr>
          <p:cNvPr id="4309" name="Google Shape;4309;g3048a510704_1_0"/>
          <p:cNvSpPr txBox="1"/>
          <p:nvPr>
            <p:ph idx="2" type="subTitle"/>
          </p:nvPr>
        </p:nvSpPr>
        <p:spPr>
          <a:xfrm>
            <a:off x="1911125" y="2532900"/>
            <a:ext cx="24123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500"/>
              <a:t>It offers interactive visualizations and analytics on </a:t>
            </a:r>
            <a:r>
              <a:rPr lang="en" sz="1500" u="sng">
                <a:solidFill>
                  <a:schemeClr val="accent5"/>
                </a:solidFill>
              </a:rPr>
              <a:t>movie genres, ratings, production countries, and trends</a:t>
            </a:r>
            <a:r>
              <a:rPr lang="en" sz="1500">
                <a:solidFill>
                  <a:schemeClr val="accent5"/>
                </a:solidFill>
              </a:rPr>
              <a:t>, </a:t>
            </a:r>
            <a:r>
              <a:rPr lang="en" sz="1500"/>
              <a:t>focusing on Chinese-language films.</a:t>
            </a:r>
            <a:endParaRPr sz="1500"/>
          </a:p>
        </p:txBody>
      </p:sp>
      <p:sp>
        <p:nvSpPr>
          <p:cNvPr id="4310" name="Google Shape;4310;g3048a510704_1_0"/>
          <p:cNvSpPr txBox="1"/>
          <p:nvPr>
            <p:ph idx="3" type="subTitle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800"/>
              <a:t>Our Project-MDVP</a:t>
            </a:r>
            <a:endParaRPr sz="1800"/>
          </a:p>
        </p:txBody>
      </p:sp>
      <p:sp>
        <p:nvSpPr>
          <p:cNvPr id="4311" name="Google Shape;4311;g3048a510704_1_0"/>
          <p:cNvSpPr txBox="1"/>
          <p:nvPr>
            <p:ph idx="4" type="subTitle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800"/>
              <a:t>Douban Platform</a:t>
            </a:r>
            <a:endParaRPr sz="1800"/>
          </a:p>
        </p:txBody>
      </p:sp>
      <p:sp>
        <p:nvSpPr>
          <p:cNvPr id="4312" name="Google Shape;4312;g3048a510704_1_0"/>
          <p:cNvSpPr txBox="1"/>
          <p:nvPr>
            <p:ph idx="5" type="title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313" name="Google Shape;4313;g3048a510704_1_0"/>
          <p:cNvSpPr txBox="1"/>
          <p:nvPr>
            <p:ph idx="6" type="title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4314" name="Google Shape;4314;g3048a510704_1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99946" y="4504615"/>
            <a:ext cx="742344" cy="335253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5" name="Google Shape;4315;g3048a510704_1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22152" y="4447854"/>
            <a:ext cx="680024" cy="392014"/>
          </a:xfrm>
          <a:prstGeom prst="rect">
            <a:avLst/>
          </a:prstGeom>
          <a:noFill/>
          <a:ln>
            <a:noFill/>
          </a:ln>
        </p:spPr>
      </p:pic>
      <p:sp>
        <p:nvSpPr>
          <p:cNvPr id="4316" name="Google Shape;4316;g3048a510704_1_0"/>
          <p:cNvSpPr/>
          <p:nvPr/>
        </p:nvSpPr>
        <p:spPr>
          <a:xfrm>
            <a:off x="2151570" y="4449447"/>
            <a:ext cx="392100" cy="392100"/>
          </a:xfrm>
          <a:prstGeom prst="roundRect">
            <a:avLst>
              <a:gd fmla="val 16667" name="adj"/>
            </a:avLst>
          </a:prstGeom>
          <a:solidFill>
            <a:srgbClr val="FF735B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ulish Medium"/>
              <a:ea typeface="Mulish Medium"/>
              <a:cs typeface="Mulish Medium"/>
              <a:sym typeface="Mulish Medium"/>
            </a:endParaRPr>
          </a:p>
        </p:txBody>
      </p:sp>
      <p:grpSp>
        <p:nvGrpSpPr>
          <p:cNvPr id="4317" name="Google Shape;4317;g3048a510704_1_0"/>
          <p:cNvGrpSpPr/>
          <p:nvPr/>
        </p:nvGrpSpPr>
        <p:grpSpPr>
          <a:xfrm>
            <a:off x="2215696" y="4511310"/>
            <a:ext cx="263733" cy="265136"/>
            <a:chOff x="-3852025" y="2764950"/>
            <a:chExt cx="291450" cy="293000"/>
          </a:xfrm>
        </p:grpSpPr>
        <p:sp>
          <p:nvSpPr>
            <p:cNvPr id="4318" name="Google Shape;4318;g3048a510704_1_0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9" name="Google Shape;4319;g3048a510704_1_0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20" name="Google Shape;4320;g3048a510704_1_0"/>
          <p:cNvSpPr/>
          <p:nvPr/>
        </p:nvSpPr>
        <p:spPr>
          <a:xfrm>
            <a:off x="5263556" y="4489810"/>
            <a:ext cx="392100" cy="392100"/>
          </a:xfrm>
          <a:prstGeom prst="roundRect">
            <a:avLst>
              <a:gd fmla="val 16667" name="adj"/>
            </a:avLst>
          </a:prstGeom>
          <a:solidFill>
            <a:srgbClr val="FF735B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ulish Medium"/>
              <a:ea typeface="Mulish Medium"/>
              <a:cs typeface="Mulish Medium"/>
              <a:sym typeface="Mulish Medium"/>
            </a:endParaRPr>
          </a:p>
        </p:txBody>
      </p:sp>
      <p:grpSp>
        <p:nvGrpSpPr>
          <p:cNvPr id="4321" name="Google Shape;4321;g3048a510704_1_0"/>
          <p:cNvGrpSpPr/>
          <p:nvPr/>
        </p:nvGrpSpPr>
        <p:grpSpPr>
          <a:xfrm>
            <a:off x="5327682" y="4551673"/>
            <a:ext cx="263733" cy="265136"/>
            <a:chOff x="-3852025" y="2764950"/>
            <a:chExt cx="291450" cy="293000"/>
          </a:xfrm>
        </p:grpSpPr>
        <p:sp>
          <p:nvSpPr>
            <p:cNvPr id="4322" name="Google Shape;4322;g3048a510704_1_0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3" name="Google Shape;4323;g3048a510704_1_0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7" name="Shape 4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28" name="Google Shape;432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0550" y="602475"/>
            <a:ext cx="7962900" cy="4478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2" name="Shape 4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3" name="Google Shape;4333;g3048a510704_1_26"/>
          <p:cNvSpPr txBox="1"/>
          <p:nvPr>
            <p:ph type="title"/>
          </p:nvPr>
        </p:nvSpPr>
        <p:spPr>
          <a:xfrm>
            <a:off x="1840021" y="338325"/>
            <a:ext cx="54642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Differences</a:t>
            </a:r>
            <a:endParaRPr/>
          </a:p>
        </p:txBody>
      </p:sp>
      <p:sp>
        <p:nvSpPr>
          <p:cNvPr id="4334" name="Google Shape;4334;g3048a510704_1_26"/>
          <p:cNvSpPr/>
          <p:nvPr/>
        </p:nvSpPr>
        <p:spPr>
          <a:xfrm>
            <a:off x="4665800" y="1135707"/>
            <a:ext cx="2676000" cy="3222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5" name="Google Shape;4335;g3048a510704_1_26"/>
          <p:cNvSpPr/>
          <p:nvPr/>
        </p:nvSpPr>
        <p:spPr>
          <a:xfrm>
            <a:off x="4850900" y="1329357"/>
            <a:ext cx="2305800" cy="2835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6" name="Google Shape;4336;g3048a510704_1_26"/>
          <p:cNvSpPr/>
          <p:nvPr/>
        </p:nvSpPr>
        <p:spPr>
          <a:xfrm>
            <a:off x="1802225" y="1135707"/>
            <a:ext cx="2676000" cy="3222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7" name="Google Shape;4337;g3048a510704_1_26"/>
          <p:cNvSpPr/>
          <p:nvPr/>
        </p:nvSpPr>
        <p:spPr>
          <a:xfrm>
            <a:off x="1987325" y="1329357"/>
            <a:ext cx="2305800" cy="2835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8" name="Google Shape;4338;g3048a510704_1_26"/>
          <p:cNvSpPr txBox="1"/>
          <p:nvPr>
            <p:ph idx="1" type="subTitle"/>
          </p:nvPr>
        </p:nvSpPr>
        <p:spPr>
          <a:xfrm>
            <a:off x="4956048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We offer deeper insights with features like </a:t>
            </a:r>
            <a:r>
              <a:rPr lang="en" sz="1400" u="sng">
                <a:solidFill>
                  <a:srgbClr val="F74A30"/>
                </a:solidFill>
              </a:rPr>
              <a:t>detailed box office </a:t>
            </a:r>
            <a:r>
              <a:rPr lang="en" sz="1400"/>
              <a:t>and </a:t>
            </a:r>
            <a:r>
              <a:rPr lang="en" sz="1400" u="sng">
                <a:solidFill>
                  <a:srgbClr val="F74A30"/>
                </a:solidFill>
              </a:rPr>
              <a:t>genre analysis</a:t>
            </a:r>
            <a:r>
              <a:rPr lang="en" sz="1400"/>
              <a:t>, </a:t>
            </a:r>
            <a:r>
              <a:rPr lang="en" sz="1400" u="sng">
                <a:solidFill>
                  <a:srgbClr val="F74A30"/>
                </a:solidFill>
              </a:rPr>
              <a:t>movie duration </a:t>
            </a:r>
            <a:r>
              <a:rPr lang="en" sz="1400"/>
              <a:t>and </a:t>
            </a:r>
            <a:r>
              <a:rPr lang="en" sz="1400" u="sng">
                <a:solidFill>
                  <a:srgbClr val="F74A30"/>
                </a:solidFill>
              </a:rPr>
              <a:t>language diversity analysis</a:t>
            </a:r>
            <a:r>
              <a:rPr lang="en" sz="1400"/>
              <a:t>, and potential </a:t>
            </a:r>
            <a:r>
              <a:rPr lang="en" sz="1400" u="sng">
                <a:solidFill>
                  <a:srgbClr val="F74A30"/>
                </a:solidFill>
              </a:rPr>
              <a:t>real-time data</a:t>
            </a:r>
            <a:r>
              <a:rPr lang="en" sz="1400"/>
              <a:t> refresh.</a:t>
            </a:r>
            <a:endParaRPr sz="1400"/>
          </a:p>
        </p:txBody>
      </p:sp>
      <p:sp>
        <p:nvSpPr>
          <p:cNvPr id="4339" name="Google Shape;4339;g3048a510704_1_26"/>
          <p:cNvSpPr txBox="1"/>
          <p:nvPr>
            <p:ph idx="2" type="subTitle"/>
          </p:nvPr>
        </p:nvSpPr>
        <p:spPr>
          <a:xfrm>
            <a:off x="2093976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It visualizes IMDb movie data, displaying </a:t>
            </a:r>
            <a:r>
              <a:rPr lang="en" sz="1400" u="sng">
                <a:solidFill>
                  <a:srgbClr val="F74A30"/>
                </a:solidFill>
              </a:rPr>
              <a:t>votes by genre and title</a:t>
            </a:r>
            <a:r>
              <a:rPr lang="en" sz="1400"/>
              <a:t>, </a:t>
            </a:r>
            <a:r>
              <a:rPr lang="en" sz="1400" u="sng">
                <a:solidFill>
                  <a:srgbClr val="F74A30"/>
                </a:solidFill>
              </a:rPr>
              <a:t>individual and total movie revenues</a:t>
            </a:r>
            <a:r>
              <a:rPr lang="en" sz="1400"/>
              <a:t>, </a:t>
            </a:r>
            <a:r>
              <a:rPr lang="en" sz="1400" u="sng">
                <a:solidFill>
                  <a:srgbClr val="F74A30"/>
                </a:solidFill>
              </a:rPr>
              <a:t>director earnings</a:t>
            </a:r>
            <a:r>
              <a:rPr lang="en" sz="1400" u="sng">
                <a:solidFill>
                  <a:srgbClr val="242424"/>
                </a:solidFill>
              </a:rPr>
              <a:t>, and </a:t>
            </a:r>
            <a:r>
              <a:rPr lang="en" sz="1400" u="sng">
                <a:solidFill>
                  <a:srgbClr val="F74A30"/>
                </a:solidFill>
              </a:rPr>
              <a:t>meta score comparisons.</a:t>
            </a:r>
            <a:endParaRPr sz="1400"/>
          </a:p>
        </p:txBody>
      </p:sp>
      <p:sp>
        <p:nvSpPr>
          <p:cNvPr id="4340" name="Google Shape;4340;g3048a510704_1_26"/>
          <p:cNvSpPr txBox="1"/>
          <p:nvPr>
            <p:ph idx="3" type="subTitle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800"/>
              <a:t>Our Project - MDVP</a:t>
            </a:r>
            <a:endParaRPr sz="1800"/>
          </a:p>
        </p:txBody>
      </p:sp>
      <p:sp>
        <p:nvSpPr>
          <p:cNvPr id="4341" name="Google Shape;4341;g3048a510704_1_26"/>
          <p:cNvSpPr txBox="1"/>
          <p:nvPr>
            <p:ph idx="4" type="subTitle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800"/>
              <a:t>PowerBI Dashboard </a:t>
            </a:r>
            <a:endParaRPr sz="1800"/>
          </a:p>
        </p:txBody>
      </p:sp>
      <p:sp>
        <p:nvSpPr>
          <p:cNvPr id="4342" name="Google Shape;4342;g3048a510704_1_26"/>
          <p:cNvSpPr txBox="1"/>
          <p:nvPr>
            <p:ph idx="5" type="title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343" name="Google Shape;4343;g3048a510704_1_26"/>
          <p:cNvSpPr txBox="1"/>
          <p:nvPr>
            <p:ph idx="6" type="title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4344" name="Google Shape;4344;g3048a510704_1_26"/>
          <p:cNvGrpSpPr/>
          <p:nvPr/>
        </p:nvGrpSpPr>
        <p:grpSpPr>
          <a:xfrm>
            <a:off x="5327682" y="4551673"/>
            <a:ext cx="263733" cy="265136"/>
            <a:chOff x="-3852025" y="2764950"/>
            <a:chExt cx="291450" cy="293000"/>
          </a:xfrm>
        </p:grpSpPr>
        <p:sp>
          <p:nvSpPr>
            <p:cNvPr id="4345" name="Google Shape;4345;g3048a510704_1_26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6" name="Google Shape;4346;g3048a510704_1_26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47" name="Google Shape;4347;g3048a510704_1_26"/>
          <p:cNvGrpSpPr/>
          <p:nvPr/>
        </p:nvGrpSpPr>
        <p:grpSpPr>
          <a:xfrm>
            <a:off x="2037532" y="4576653"/>
            <a:ext cx="384044" cy="385065"/>
            <a:chOff x="-1700225" y="2768875"/>
            <a:chExt cx="291450" cy="292225"/>
          </a:xfrm>
        </p:grpSpPr>
        <p:sp>
          <p:nvSpPr>
            <p:cNvPr id="4348" name="Google Shape;4348;g3048a510704_1_26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9" name="Google Shape;4349;g3048a510704_1_26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0" name="Google Shape;4350;g3048a510704_1_26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1" name="Google Shape;4351;g3048a510704_1_26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2" name="Google Shape;4352;g3048a510704_1_26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3" name="Google Shape;4353;g3048a510704_1_26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54" name="Google Shape;4354;g3048a510704_1_26"/>
          <p:cNvSpPr txBox="1"/>
          <p:nvPr/>
        </p:nvSpPr>
        <p:spPr>
          <a:xfrm>
            <a:off x="2442818" y="4447925"/>
            <a:ext cx="19419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85750" lvl="0" marL="28575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❑"/>
            </a:pPr>
            <a:r>
              <a:rPr b="0" i="0" lang="en" sz="1600" u="none" cap="none" strike="noStrike">
                <a:solidFill>
                  <a:srgbClr val="242424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Based on PowerBI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5" name="Google Shape;4355;g3048a510704_1_26"/>
          <p:cNvSpPr txBox="1"/>
          <p:nvPr/>
        </p:nvSpPr>
        <p:spPr>
          <a:xfrm>
            <a:off x="2394044" y="4681649"/>
            <a:ext cx="18240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85750" lvl="0" marL="28575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❑"/>
            </a:pPr>
            <a:r>
              <a:rPr b="0" i="0" lang="en" sz="1600" u="none" cap="none" strike="noStrike">
                <a:solidFill>
                  <a:srgbClr val="242424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Dashboard only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56" name="Google Shape;4356;g3048a510704_1_26"/>
          <p:cNvGrpSpPr/>
          <p:nvPr/>
        </p:nvGrpSpPr>
        <p:grpSpPr>
          <a:xfrm>
            <a:off x="5142494" y="4579032"/>
            <a:ext cx="384044" cy="385065"/>
            <a:chOff x="-1700225" y="2768875"/>
            <a:chExt cx="291450" cy="292225"/>
          </a:xfrm>
        </p:grpSpPr>
        <p:sp>
          <p:nvSpPr>
            <p:cNvPr id="4357" name="Google Shape;4357;g3048a510704_1_26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8" name="Google Shape;4358;g3048a510704_1_26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9" name="Google Shape;4359;g3048a510704_1_26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0" name="Google Shape;4360;g3048a510704_1_26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1" name="Google Shape;4361;g3048a510704_1_26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2" name="Google Shape;4362;g3048a510704_1_26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63" name="Google Shape;4363;g3048a510704_1_26"/>
          <p:cNvSpPr txBox="1"/>
          <p:nvPr/>
        </p:nvSpPr>
        <p:spPr>
          <a:xfrm>
            <a:off x="5372327" y="4442590"/>
            <a:ext cx="19419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85750" lvl="0" marL="28575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❑"/>
            </a:pPr>
            <a:r>
              <a:rPr b="0" i="0" lang="en" sz="1600" u="none" cap="none" strike="noStrike">
                <a:solidFill>
                  <a:srgbClr val="242424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From Scratch</a:t>
            </a:r>
            <a:endParaRPr b="0" i="0" sz="1600" u="none" cap="none" strike="noStrike">
              <a:solidFill>
                <a:srgbClr val="242424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4364" name="Google Shape;4364;g3048a510704_1_26"/>
          <p:cNvSpPr txBox="1"/>
          <p:nvPr/>
        </p:nvSpPr>
        <p:spPr>
          <a:xfrm>
            <a:off x="5254629" y="4689988"/>
            <a:ext cx="18240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85750" lvl="0" marL="28575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❑"/>
            </a:pPr>
            <a:r>
              <a:rPr b="0" i="0" lang="en" sz="1600" u="none" cap="none" strike="noStrike">
                <a:solidFill>
                  <a:srgbClr val="242424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Platform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8" name="Shape 4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9" name="Google Shape;4369;g3048a510704_1_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465" y="0"/>
            <a:ext cx="332951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4370" name="Google Shape;4370;g3048a510704_1_61"/>
          <p:cNvSpPr txBox="1"/>
          <p:nvPr/>
        </p:nvSpPr>
        <p:spPr>
          <a:xfrm>
            <a:off x="3546756" y="57639"/>
            <a:ext cx="54642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 Differences</a:t>
            </a:r>
            <a:endParaRPr b="0" i="0" sz="2800" u="none" cap="none" strike="noStrike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4371" name="Google Shape;4371;g3048a510704_1_61"/>
          <p:cNvSpPr/>
          <p:nvPr/>
        </p:nvSpPr>
        <p:spPr>
          <a:xfrm>
            <a:off x="6372535" y="855021"/>
            <a:ext cx="2676000" cy="3222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2" name="Google Shape;4372;g3048a510704_1_61"/>
          <p:cNvSpPr/>
          <p:nvPr/>
        </p:nvSpPr>
        <p:spPr>
          <a:xfrm>
            <a:off x="6557635" y="1048671"/>
            <a:ext cx="2305800" cy="2835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3" name="Google Shape;4373;g3048a510704_1_61"/>
          <p:cNvSpPr/>
          <p:nvPr/>
        </p:nvSpPr>
        <p:spPr>
          <a:xfrm>
            <a:off x="3508960" y="855021"/>
            <a:ext cx="2676000" cy="3222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4" name="Google Shape;4374;g3048a510704_1_61"/>
          <p:cNvSpPr/>
          <p:nvPr/>
        </p:nvSpPr>
        <p:spPr>
          <a:xfrm>
            <a:off x="3694060" y="1048671"/>
            <a:ext cx="2305800" cy="2835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5" name="Google Shape;4375;g3048a510704_1_61"/>
          <p:cNvSpPr txBox="1"/>
          <p:nvPr/>
        </p:nvSpPr>
        <p:spPr>
          <a:xfrm>
            <a:off x="6662783" y="2252202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We enable users to analyze </a:t>
            </a:r>
            <a:r>
              <a:rPr b="0" i="0" lang="en" sz="1400" u="sng" cap="none" strike="noStrike">
                <a:solidFill>
                  <a:srgbClr val="F74A3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industry-wide</a:t>
            </a:r>
            <a:r>
              <a:rPr b="0" i="0" lang="en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patterns across </a:t>
            </a:r>
            <a:r>
              <a:rPr b="0" i="0" lang="en" sz="1400" u="sng" cap="none" strike="noStrike">
                <a:solidFill>
                  <a:srgbClr val="F74A3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genres, regions, languages, </a:t>
            </a:r>
            <a:r>
              <a:rPr b="0" i="0" lang="en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and </a:t>
            </a:r>
            <a:r>
              <a:rPr b="0" i="0" lang="en" sz="1400" u="sng" cap="none" strike="noStrike">
                <a:solidFill>
                  <a:srgbClr val="F74A3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movie durations </a:t>
            </a:r>
            <a:r>
              <a:rPr b="0" i="0" lang="en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rather than just specific actors.</a:t>
            </a:r>
            <a:endParaRPr b="0" i="0" sz="1400" u="none" cap="none" strike="noStrike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376" name="Google Shape;4376;g3048a510704_1_61"/>
          <p:cNvSpPr txBox="1"/>
          <p:nvPr/>
        </p:nvSpPr>
        <p:spPr>
          <a:xfrm>
            <a:off x="3800711" y="2252202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It</a:t>
            </a:r>
            <a:r>
              <a:rPr b="0" i="0" lang="en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b="0" i="0" lang="en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offers insights into Jim Carrey's movie career, focusing on </a:t>
            </a:r>
            <a:r>
              <a:rPr b="0" i="0" lang="en" sz="1400" u="sng" cap="none" strike="noStrike">
                <a:solidFill>
                  <a:srgbClr val="F74A3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IMDb ratings</a:t>
            </a:r>
            <a:r>
              <a:rPr b="0" i="0" lang="en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</a:t>
            </a:r>
            <a:r>
              <a:rPr b="0" i="0" lang="en" sz="1400" u="sng" cap="none" strike="noStrike">
                <a:solidFill>
                  <a:srgbClr val="F74A3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audience votes</a:t>
            </a:r>
            <a:r>
              <a:rPr b="0" i="0" lang="en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and </a:t>
            </a:r>
            <a:r>
              <a:rPr b="0" i="0" lang="en" sz="1400" u="sng" cap="none" strike="noStrike">
                <a:solidFill>
                  <a:srgbClr val="F74A3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comparisons</a:t>
            </a:r>
            <a:r>
              <a:rPr b="0" i="0" lang="en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with other comedic actors.</a:t>
            </a:r>
            <a:endParaRPr b="0" i="0" sz="1400" u="none" cap="none" strike="noStrike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377" name="Google Shape;4377;g3048a510704_1_61"/>
          <p:cNvSpPr txBox="1"/>
          <p:nvPr/>
        </p:nvSpPr>
        <p:spPr>
          <a:xfrm>
            <a:off x="6662783" y="1941306"/>
            <a:ext cx="20847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Our Project - MDVP</a:t>
            </a:r>
            <a:endParaRPr b="0" i="0" sz="1800" u="none" cap="none" strike="noStrike">
              <a:solidFill>
                <a:schemeClr val="accent1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4378" name="Google Shape;4378;g3048a510704_1_61"/>
          <p:cNvSpPr txBox="1"/>
          <p:nvPr/>
        </p:nvSpPr>
        <p:spPr>
          <a:xfrm>
            <a:off x="3800711" y="1923018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Tableau Dashboard </a:t>
            </a:r>
            <a:endParaRPr b="0" i="0" sz="1800" u="none" cap="none" strike="noStrike">
              <a:solidFill>
                <a:schemeClr val="accent1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4379" name="Google Shape;4379;g3048a510704_1_61"/>
          <p:cNvSpPr txBox="1"/>
          <p:nvPr/>
        </p:nvSpPr>
        <p:spPr>
          <a:xfrm>
            <a:off x="4486511" y="1346946"/>
            <a:ext cx="722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jalla One"/>
              <a:buNone/>
            </a:pPr>
            <a:r>
              <a:rPr b="0" i="0" lang="en" sz="30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01</a:t>
            </a:r>
            <a:endParaRPr b="0" i="0" sz="3000" u="none" cap="none" strike="noStrike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4380" name="Google Shape;4380;g3048a510704_1_61"/>
          <p:cNvSpPr txBox="1"/>
          <p:nvPr/>
        </p:nvSpPr>
        <p:spPr>
          <a:xfrm>
            <a:off x="7348583" y="1346946"/>
            <a:ext cx="722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jalla One"/>
              <a:buNone/>
            </a:pPr>
            <a:r>
              <a:rPr b="0" i="0" lang="en" sz="30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02</a:t>
            </a:r>
            <a:endParaRPr b="0" i="0" sz="3000" u="none" cap="none" strike="noStrike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grpSp>
        <p:nvGrpSpPr>
          <p:cNvPr id="4381" name="Google Shape;4381;g3048a510704_1_61"/>
          <p:cNvGrpSpPr/>
          <p:nvPr/>
        </p:nvGrpSpPr>
        <p:grpSpPr>
          <a:xfrm>
            <a:off x="7034417" y="4270987"/>
            <a:ext cx="263733" cy="265136"/>
            <a:chOff x="-3852025" y="2764950"/>
            <a:chExt cx="291450" cy="293000"/>
          </a:xfrm>
        </p:grpSpPr>
        <p:sp>
          <p:nvSpPr>
            <p:cNvPr id="4382" name="Google Shape;4382;g3048a510704_1_61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3" name="Google Shape;4383;g3048a510704_1_61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84" name="Google Shape;4384;g3048a510704_1_61"/>
          <p:cNvGrpSpPr/>
          <p:nvPr/>
        </p:nvGrpSpPr>
        <p:grpSpPr>
          <a:xfrm>
            <a:off x="3820465" y="4295968"/>
            <a:ext cx="384044" cy="385065"/>
            <a:chOff x="-1700225" y="2768875"/>
            <a:chExt cx="291450" cy="292225"/>
          </a:xfrm>
        </p:grpSpPr>
        <p:sp>
          <p:nvSpPr>
            <p:cNvPr id="4385" name="Google Shape;4385;g3048a510704_1_61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6" name="Google Shape;4386;g3048a510704_1_61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7" name="Google Shape;4387;g3048a510704_1_61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8" name="Google Shape;4388;g3048a510704_1_61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9" name="Google Shape;4389;g3048a510704_1_61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0" name="Google Shape;4390;g3048a510704_1_61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91" name="Google Shape;4391;g3048a510704_1_61"/>
          <p:cNvSpPr txBox="1"/>
          <p:nvPr/>
        </p:nvSpPr>
        <p:spPr>
          <a:xfrm>
            <a:off x="4248613" y="4174859"/>
            <a:ext cx="19419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❑"/>
            </a:pPr>
            <a:r>
              <a:rPr b="0" i="0" lang="en" sz="1600" u="none" cap="none" strike="noStrike">
                <a:solidFill>
                  <a:srgbClr val="242424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Based on Tableau</a:t>
            </a:r>
            <a:r>
              <a:rPr b="0" i="0" lang="en" sz="1400" u="none" cap="none" strike="noStrike">
                <a:solidFill>
                  <a:srgbClr val="24242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2" name="Google Shape;4392;g3048a510704_1_61"/>
          <p:cNvSpPr txBox="1"/>
          <p:nvPr/>
        </p:nvSpPr>
        <p:spPr>
          <a:xfrm>
            <a:off x="4253179" y="4400963"/>
            <a:ext cx="18240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❑"/>
            </a:pPr>
            <a:r>
              <a:rPr b="0" i="0" lang="en" sz="1600" u="none" cap="none" strike="noStrike">
                <a:solidFill>
                  <a:srgbClr val="242424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Dashboard only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93" name="Google Shape;4393;g3048a510704_1_61"/>
          <p:cNvGrpSpPr/>
          <p:nvPr/>
        </p:nvGrpSpPr>
        <p:grpSpPr>
          <a:xfrm>
            <a:off x="6925427" y="4298347"/>
            <a:ext cx="384044" cy="385065"/>
            <a:chOff x="-1700225" y="2768875"/>
            <a:chExt cx="291450" cy="292225"/>
          </a:xfrm>
        </p:grpSpPr>
        <p:sp>
          <p:nvSpPr>
            <p:cNvPr id="4394" name="Google Shape;4394;g3048a510704_1_61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5" name="Google Shape;4395;g3048a510704_1_61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6" name="Google Shape;4396;g3048a510704_1_61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7" name="Google Shape;4397;g3048a510704_1_61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8" name="Google Shape;4398;g3048a510704_1_61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9" name="Google Shape;4399;g3048a510704_1_61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FF7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00" name="Google Shape;4400;g3048a510704_1_61"/>
          <p:cNvSpPr txBox="1"/>
          <p:nvPr/>
        </p:nvSpPr>
        <p:spPr>
          <a:xfrm>
            <a:off x="7353382" y="4161904"/>
            <a:ext cx="19419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❑"/>
            </a:pPr>
            <a:r>
              <a:rPr b="0" i="0" lang="en" sz="1600" u="none" cap="none" strike="noStrike">
                <a:solidFill>
                  <a:srgbClr val="242424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From Scratch</a:t>
            </a:r>
            <a:endParaRPr b="0" i="0" sz="1400" u="none" cap="none" strike="noStrike">
              <a:solidFill>
                <a:srgbClr val="2424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1" name="Google Shape;4401;g3048a510704_1_61"/>
          <p:cNvSpPr txBox="1"/>
          <p:nvPr/>
        </p:nvSpPr>
        <p:spPr>
          <a:xfrm>
            <a:off x="7357604" y="4409302"/>
            <a:ext cx="18240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❑"/>
            </a:pPr>
            <a:r>
              <a:rPr b="0" i="0" lang="en" sz="1600" u="none" cap="none" strike="noStrike">
                <a:solidFill>
                  <a:srgbClr val="242424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Platform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5" name="Shape 4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6" name="Google Shape;4406;g3048a510704_1_97"/>
          <p:cNvSpPr txBox="1"/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Comparison Table</a:t>
            </a:r>
            <a:endParaRPr/>
          </a:p>
        </p:txBody>
      </p:sp>
      <p:graphicFrame>
        <p:nvGraphicFramePr>
          <p:cNvPr id="4407" name="Google Shape;4407;g3048a510704_1_97"/>
          <p:cNvGraphicFramePr/>
          <p:nvPr/>
        </p:nvGraphicFramePr>
        <p:xfrm>
          <a:off x="1127760" y="14932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{DDB01255-6FFE-47F7-92DC-0D887E62E267}</a:tableStyleId>
              </a:tblPr>
              <a:tblGrid>
                <a:gridCol w="1208950"/>
                <a:gridCol w="1476525"/>
                <a:gridCol w="1334950"/>
                <a:gridCol w="1334950"/>
                <a:gridCol w="1334950"/>
              </a:tblGrid>
              <a:tr h="632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solidFill>
                            <a:schemeClr val="dk2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Chinese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solidFill>
                            <a:schemeClr val="dk2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Movie Platform</a:t>
                      </a:r>
                      <a:endParaRPr sz="1600" u="none" cap="none" strike="noStrike">
                        <a:solidFill>
                          <a:schemeClr val="dk2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solidFill>
                            <a:schemeClr val="dk2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Dashboard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solidFill>
                            <a:schemeClr val="dk2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PowerBI</a:t>
                      </a:r>
                      <a:endParaRPr sz="1600" u="none" cap="none" strike="noStrike">
                        <a:solidFill>
                          <a:schemeClr val="dk2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solidFill>
                            <a:schemeClr val="dk2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Dashboard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solidFill>
                            <a:schemeClr val="dk2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Tableau</a:t>
                      </a:r>
                      <a:endParaRPr sz="1600" u="none" cap="none" strike="noStrike">
                        <a:solidFill>
                          <a:schemeClr val="dk2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solidFill>
                            <a:schemeClr val="dk2"/>
                          </a:solidFill>
                          <a:highlight>
                            <a:srgbClr val="C0C0C0"/>
                          </a:highlight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MDVP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85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Diverse</a:t>
                      </a:r>
                      <a:endParaRPr sz="1400" u="none" cap="none" strike="noStrike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81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Advanced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6CF">
                        <a:alpha val="313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6CF">
                        <a:alpha val="313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6CF">
                        <a:alpha val="313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6CF">
                        <a:alpha val="313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                 /</a:t>
                      </a:r>
                      <a:endParaRPr sz="1400" u="none" cap="none" strike="noStrike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6CF">
                        <a:alpha val="31370"/>
                      </a:srgbClr>
                    </a:solidFill>
                  </a:tcPr>
                </a:tc>
              </a:tr>
              <a:tr h="481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Worldwide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1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From Scratch</a:t>
                      </a:r>
                      <a:endParaRPr sz="1400" u="none" cap="none" strike="noStrike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6CF">
                        <a:alpha val="313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6CF">
                        <a:alpha val="313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6CF">
                        <a:alpha val="313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6CF">
                        <a:alpha val="313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6CF">
                        <a:alpha val="31370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4408" name="Google Shape;4408;g3048a510704_1_97"/>
          <p:cNvGrpSpPr/>
          <p:nvPr/>
        </p:nvGrpSpPr>
        <p:grpSpPr>
          <a:xfrm>
            <a:off x="2251447" y="2697276"/>
            <a:ext cx="202055" cy="199141"/>
            <a:chOff x="-64774725" y="1916550"/>
            <a:chExt cx="319000" cy="314400"/>
          </a:xfrm>
        </p:grpSpPr>
        <p:sp>
          <p:nvSpPr>
            <p:cNvPr id="4409" name="Google Shape;4409;g3048a510704_1_97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0" name="Google Shape;4410;g3048a510704_1_97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11" name="Google Shape;4411;g3048a510704_1_97"/>
          <p:cNvGrpSpPr/>
          <p:nvPr/>
        </p:nvGrpSpPr>
        <p:grpSpPr>
          <a:xfrm>
            <a:off x="3038062" y="3186971"/>
            <a:ext cx="202574" cy="202526"/>
            <a:chOff x="2081650" y="4993750"/>
            <a:chExt cx="483125" cy="483125"/>
          </a:xfrm>
        </p:grpSpPr>
        <p:sp>
          <p:nvSpPr>
            <p:cNvPr id="4412" name="Google Shape;4412;g3048a510704_1_97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3" name="Google Shape;4413;g3048a510704_1_97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14" name="Google Shape;4414;g3048a510704_1_97"/>
          <p:cNvGrpSpPr/>
          <p:nvPr/>
        </p:nvGrpSpPr>
        <p:grpSpPr>
          <a:xfrm>
            <a:off x="4440802" y="2275390"/>
            <a:ext cx="202574" cy="202526"/>
            <a:chOff x="2081650" y="4993750"/>
            <a:chExt cx="483125" cy="483125"/>
          </a:xfrm>
        </p:grpSpPr>
        <p:sp>
          <p:nvSpPr>
            <p:cNvPr id="4415" name="Google Shape;4415;g3048a510704_1_97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6" name="Google Shape;4416;g3048a510704_1_97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17" name="Google Shape;4417;g3048a510704_1_97"/>
          <p:cNvGrpSpPr/>
          <p:nvPr/>
        </p:nvGrpSpPr>
        <p:grpSpPr>
          <a:xfrm>
            <a:off x="5732585" y="2267535"/>
            <a:ext cx="202574" cy="202526"/>
            <a:chOff x="2081650" y="4993750"/>
            <a:chExt cx="483125" cy="483125"/>
          </a:xfrm>
        </p:grpSpPr>
        <p:sp>
          <p:nvSpPr>
            <p:cNvPr id="4418" name="Google Shape;4418;g3048a510704_1_97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9" name="Google Shape;4419;g3048a510704_1_97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20" name="Google Shape;4420;g3048a510704_1_97"/>
          <p:cNvGrpSpPr/>
          <p:nvPr/>
        </p:nvGrpSpPr>
        <p:grpSpPr>
          <a:xfrm>
            <a:off x="3036059" y="2737803"/>
            <a:ext cx="202574" cy="202526"/>
            <a:chOff x="1487200" y="4993750"/>
            <a:chExt cx="483125" cy="483125"/>
          </a:xfrm>
        </p:grpSpPr>
        <p:sp>
          <p:nvSpPr>
            <p:cNvPr id="4421" name="Google Shape;4421;g3048a510704_1_97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2" name="Google Shape;4422;g3048a510704_1_97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23" name="Google Shape;4423;g3048a510704_1_97"/>
          <p:cNvGrpSpPr/>
          <p:nvPr/>
        </p:nvGrpSpPr>
        <p:grpSpPr>
          <a:xfrm>
            <a:off x="4440802" y="2730121"/>
            <a:ext cx="202574" cy="202526"/>
            <a:chOff x="2081650" y="4993750"/>
            <a:chExt cx="483125" cy="483125"/>
          </a:xfrm>
        </p:grpSpPr>
        <p:sp>
          <p:nvSpPr>
            <p:cNvPr id="4424" name="Google Shape;4424;g3048a510704_1_97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5" name="Google Shape;4425;g3048a510704_1_97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26" name="Google Shape;4426;g3048a510704_1_97"/>
          <p:cNvGrpSpPr/>
          <p:nvPr/>
        </p:nvGrpSpPr>
        <p:grpSpPr>
          <a:xfrm>
            <a:off x="7058506" y="3170121"/>
            <a:ext cx="202574" cy="202526"/>
            <a:chOff x="1487200" y="4993750"/>
            <a:chExt cx="483125" cy="483125"/>
          </a:xfrm>
        </p:grpSpPr>
        <p:sp>
          <p:nvSpPr>
            <p:cNvPr id="4427" name="Google Shape;4427;g3048a510704_1_97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8" name="Google Shape;4428;g3048a510704_1_97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29" name="Google Shape;4429;g3048a510704_1_97"/>
          <p:cNvGrpSpPr/>
          <p:nvPr/>
        </p:nvGrpSpPr>
        <p:grpSpPr>
          <a:xfrm>
            <a:off x="3025340" y="3662229"/>
            <a:ext cx="202574" cy="202526"/>
            <a:chOff x="1487200" y="4993750"/>
            <a:chExt cx="483125" cy="483125"/>
          </a:xfrm>
        </p:grpSpPr>
        <p:sp>
          <p:nvSpPr>
            <p:cNvPr id="4430" name="Google Shape;4430;g3048a510704_1_97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1" name="Google Shape;4431;g3048a510704_1_97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32" name="Google Shape;4432;g3048a510704_1_97"/>
          <p:cNvGrpSpPr/>
          <p:nvPr/>
        </p:nvGrpSpPr>
        <p:grpSpPr>
          <a:xfrm>
            <a:off x="7058805" y="3671586"/>
            <a:ext cx="202574" cy="202526"/>
            <a:chOff x="1487200" y="4993750"/>
            <a:chExt cx="483125" cy="483125"/>
          </a:xfrm>
        </p:grpSpPr>
        <p:sp>
          <p:nvSpPr>
            <p:cNvPr id="4433" name="Google Shape;4433;g3048a510704_1_97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4" name="Google Shape;4434;g3048a510704_1_97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35" name="Google Shape;4435;g3048a510704_1_97"/>
          <p:cNvGrpSpPr/>
          <p:nvPr/>
        </p:nvGrpSpPr>
        <p:grpSpPr>
          <a:xfrm>
            <a:off x="5748813" y="3671591"/>
            <a:ext cx="202574" cy="202526"/>
            <a:chOff x="2081650" y="4993750"/>
            <a:chExt cx="483125" cy="483125"/>
          </a:xfrm>
        </p:grpSpPr>
        <p:sp>
          <p:nvSpPr>
            <p:cNvPr id="4436" name="Google Shape;4436;g3048a510704_1_97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7" name="Google Shape;4437;g3048a510704_1_97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38" name="Google Shape;4438;g3048a510704_1_97"/>
          <p:cNvGrpSpPr/>
          <p:nvPr/>
        </p:nvGrpSpPr>
        <p:grpSpPr>
          <a:xfrm>
            <a:off x="4428633" y="3671591"/>
            <a:ext cx="202574" cy="202526"/>
            <a:chOff x="2081650" y="4993750"/>
            <a:chExt cx="483125" cy="483125"/>
          </a:xfrm>
        </p:grpSpPr>
        <p:sp>
          <p:nvSpPr>
            <p:cNvPr id="4439" name="Google Shape;4439;g3048a510704_1_97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0" name="Google Shape;4440;g3048a510704_1_97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41" name="Google Shape;4441;g3048a510704_1_97"/>
          <p:cNvGrpSpPr/>
          <p:nvPr/>
        </p:nvGrpSpPr>
        <p:grpSpPr>
          <a:xfrm>
            <a:off x="3036059" y="2256811"/>
            <a:ext cx="202574" cy="202526"/>
            <a:chOff x="2081650" y="4993750"/>
            <a:chExt cx="483125" cy="483125"/>
          </a:xfrm>
        </p:grpSpPr>
        <p:sp>
          <p:nvSpPr>
            <p:cNvPr id="4442" name="Google Shape;4442;g3048a510704_1_97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3" name="Google Shape;4443;g3048a510704_1_97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44" name="Google Shape;4444;g3048a510704_1_97"/>
          <p:cNvGrpSpPr/>
          <p:nvPr/>
        </p:nvGrpSpPr>
        <p:grpSpPr>
          <a:xfrm>
            <a:off x="4441216" y="3186971"/>
            <a:ext cx="202574" cy="202526"/>
            <a:chOff x="1487200" y="4993750"/>
            <a:chExt cx="483125" cy="483125"/>
          </a:xfrm>
        </p:grpSpPr>
        <p:sp>
          <p:nvSpPr>
            <p:cNvPr id="4445" name="Google Shape;4445;g3048a510704_1_97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6" name="Google Shape;4446;g3048a510704_1_97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47" name="Google Shape;4447;g3048a510704_1_97"/>
          <p:cNvGrpSpPr/>
          <p:nvPr/>
        </p:nvGrpSpPr>
        <p:grpSpPr>
          <a:xfrm>
            <a:off x="7300860" y="2717451"/>
            <a:ext cx="202574" cy="202526"/>
            <a:chOff x="1487200" y="4993750"/>
            <a:chExt cx="483125" cy="483125"/>
          </a:xfrm>
        </p:grpSpPr>
        <p:sp>
          <p:nvSpPr>
            <p:cNvPr id="4448" name="Google Shape;4448;g3048a510704_1_97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9" name="Google Shape;4449;g3048a510704_1_97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50" name="Google Shape;4450;g3048a510704_1_97"/>
          <p:cNvGrpSpPr/>
          <p:nvPr/>
        </p:nvGrpSpPr>
        <p:grpSpPr>
          <a:xfrm>
            <a:off x="2213268" y="3140709"/>
            <a:ext cx="262675" cy="252055"/>
            <a:chOff x="-62890750" y="2296300"/>
            <a:chExt cx="330825" cy="317450"/>
          </a:xfrm>
        </p:grpSpPr>
        <p:sp>
          <p:nvSpPr>
            <p:cNvPr id="4451" name="Google Shape;4451;g3048a510704_1_97"/>
            <p:cNvSpPr/>
            <p:nvPr/>
          </p:nvSpPr>
          <p:spPr>
            <a:xfrm>
              <a:off x="-62890750" y="2296300"/>
              <a:ext cx="313500" cy="195375"/>
            </a:xfrm>
            <a:custGeom>
              <a:rect b="b" l="l" r="r" t="t"/>
              <a:pathLst>
                <a:path extrusionOk="0" h="7815" w="1254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5F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2" name="Google Shape;4452;g3048a510704_1_97"/>
            <p:cNvSpPr/>
            <p:nvPr/>
          </p:nvSpPr>
          <p:spPr>
            <a:xfrm>
              <a:off x="-62874975" y="2417475"/>
              <a:ext cx="315050" cy="196275"/>
            </a:xfrm>
            <a:custGeom>
              <a:rect b="b" l="l" r="r" t="t"/>
              <a:pathLst>
                <a:path extrusionOk="0" h="7851" w="12602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5F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3" name="Google Shape;4453;g3048a510704_1_97"/>
            <p:cNvSpPr/>
            <p:nvPr/>
          </p:nvSpPr>
          <p:spPr>
            <a:xfrm>
              <a:off x="-62822225" y="2357750"/>
              <a:ext cx="193000" cy="192975"/>
            </a:xfrm>
            <a:custGeom>
              <a:rect b="b" l="l" r="r" t="t"/>
              <a:pathLst>
                <a:path extrusionOk="0" h="7719" w="772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5F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54" name="Google Shape;4454;g3048a510704_1_97"/>
          <p:cNvGrpSpPr/>
          <p:nvPr/>
        </p:nvGrpSpPr>
        <p:grpSpPr>
          <a:xfrm>
            <a:off x="2220099" y="3636966"/>
            <a:ext cx="258289" cy="202530"/>
            <a:chOff x="-41694200" y="2382950"/>
            <a:chExt cx="317425" cy="248900"/>
          </a:xfrm>
        </p:grpSpPr>
        <p:sp>
          <p:nvSpPr>
            <p:cNvPr id="4455" name="Google Shape;4455;g3048a510704_1_97"/>
            <p:cNvSpPr/>
            <p:nvPr/>
          </p:nvSpPr>
          <p:spPr>
            <a:xfrm>
              <a:off x="-41694200" y="2382950"/>
              <a:ext cx="317425" cy="248900"/>
            </a:xfrm>
            <a:custGeom>
              <a:rect b="b" l="l" r="r" t="t"/>
              <a:pathLst>
                <a:path extrusionOk="0" h="9956" w="12697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5F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6" name="Google Shape;4456;g3048a510704_1_97"/>
            <p:cNvSpPr/>
            <p:nvPr/>
          </p:nvSpPr>
          <p:spPr>
            <a:xfrm>
              <a:off x="-41586600" y="2425550"/>
              <a:ext cx="107450" cy="102925"/>
            </a:xfrm>
            <a:custGeom>
              <a:rect b="b" l="l" r="r" t="t"/>
              <a:pathLst>
                <a:path extrusionOk="0" h="4117" w="4298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5F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57" name="Google Shape;4457;g3048a510704_1_97"/>
          <p:cNvSpPr/>
          <p:nvPr/>
        </p:nvSpPr>
        <p:spPr>
          <a:xfrm>
            <a:off x="2251366" y="2249431"/>
            <a:ext cx="222288" cy="223025"/>
          </a:xfrm>
          <a:custGeom>
            <a:rect b="b" l="l" r="r" t="t"/>
            <a:pathLst>
              <a:path extrusionOk="0" h="12708" w="12666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5F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58" name="Google Shape;4458;g3048a510704_1_97"/>
          <p:cNvGrpSpPr/>
          <p:nvPr/>
        </p:nvGrpSpPr>
        <p:grpSpPr>
          <a:xfrm>
            <a:off x="7058920" y="2281059"/>
            <a:ext cx="202574" cy="202526"/>
            <a:chOff x="1487200" y="4993750"/>
            <a:chExt cx="483125" cy="483125"/>
          </a:xfrm>
        </p:grpSpPr>
        <p:sp>
          <p:nvSpPr>
            <p:cNvPr id="4459" name="Google Shape;4459;g3048a510704_1_97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0" name="Google Shape;4460;g3048a510704_1_97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61" name="Google Shape;4461;g3048a510704_1_97"/>
          <p:cNvGrpSpPr/>
          <p:nvPr/>
        </p:nvGrpSpPr>
        <p:grpSpPr>
          <a:xfrm>
            <a:off x="5743083" y="3177949"/>
            <a:ext cx="202574" cy="202526"/>
            <a:chOff x="1487200" y="4993750"/>
            <a:chExt cx="483125" cy="483125"/>
          </a:xfrm>
        </p:grpSpPr>
        <p:sp>
          <p:nvSpPr>
            <p:cNvPr id="4462" name="Google Shape;4462;g3048a510704_1_97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3" name="Google Shape;4463;g3048a510704_1_97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64" name="Google Shape;4464;g3048a510704_1_97"/>
          <p:cNvGrpSpPr/>
          <p:nvPr/>
        </p:nvGrpSpPr>
        <p:grpSpPr>
          <a:xfrm>
            <a:off x="5754012" y="2721326"/>
            <a:ext cx="202574" cy="202526"/>
            <a:chOff x="2081650" y="4993750"/>
            <a:chExt cx="483125" cy="483125"/>
          </a:xfrm>
        </p:grpSpPr>
        <p:sp>
          <p:nvSpPr>
            <p:cNvPr id="4465" name="Google Shape;4465;g3048a510704_1_97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6" name="Google Shape;4466;g3048a510704_1_97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67" name="Google Shape;4467;g3048a510704_1_97"/>
          <p:cNvGrpSpPr/>
          <p:nvPr/>
        </p:nvGrpSpPr>
        <p:grpSpPr>
          <a:xfrm>
            <a:off x="6914522" y="2725590"/>
            <a:ext cx="202574" cy="202526"/>
            <a:chOff x="2081650" y="4993750"/>
            <a:chExt cx="483125" cy="483125"/>
          </a:xfrm>
        </p:grpSpPr>
        <p:sp>
          <p:nvSpPr>
            <p:cNvPr id="4468" name="Google Shape;4468;g3048a510704_1_97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9" name="Google Shape;4469;g3048a510704_1_97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3" name="Shape 4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4" name="Google Shape;4474;p14"/>
          <p:cNvSpPr txBox="1"/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Dynamic Demo-MDVP</a:t>
            </a:r>
            <a:endParaRPr/>
          </a:p>
        </p:txBody>
      </p:sp>
      <p:pic>
        <p:nvPicPr>
          <p:cNvPr id="4475" name="Google Shape;44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0675" y="1085028"/>
            <a:ext cx="3519420" cy="3906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6" name="Google Shape;447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7100" y="1085025"/>
            <a:ext cx="3519426" cy="3906097"/>
          </a:xfrm>
          <a:prstGeom prst="rect">
            <a:avLst/>
          </a:prstGeom>
          <a:noFill/>
          <a:ln>
            <a:noFill/>
          </a:ln>
        </p:spPr>
      </p:pic>
      <p:sp>
        <p:nvSpPr>
          <p:cNvPr id="4477" name="Google Shape;4477;p14">
            <a:hlinkClick r:id="rId5"/>
          </p:cNvPr>
          <p:cNvSpPr/>
          <p:nvPr/>
        </p:nvSpPr>
        <p:spPr>
          <a:xfrm>
            <a:off x="6370500" y="422275"/>
            <a:ext cx="926400" cy="46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1" name="Shape 4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2" name="Google Shape;4482;p39"/>
          <p:cNvSpPr txBox="1"/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7200"/>
              <a:t>Thanks!</a:t>
            </a:r>
            <a:endParaRPr sz="7200"/>
          </a:p>
        </p:txBody>
      </p:sp>
      <p:sp>
        <p:nvSpPr>
          <p:cNvPr id="4483" name="Google Shape;4483;p39"/>
          <p:cNvSpPr txBox="1"/>
          <p:nvPr>
            <p:ph idx="1" type="subTitle"/>
          </p:nvPr>
        </p:nvSpPr>
        <p:spPr>
          <a:xfrm>
            <a:off x="3024325" y="2060976"/>
            <a:ext cx="3099900" cy="7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Do you have any questions?</a:t>
            </a:r>
            <a:endParaRPr sz="2000">
              <a:solidFill>
                <a:schemeClr val="accen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2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4484" name="Google Shape;4484;p39"/>
          <p:cNvSpPr txBox="1"/>
          <p:nvPr>
            <p:ph idx="1" type="subTitle"/>
          </p:nvPr>
        </p:nvSpPr>
        <p:spPr>
          <a:xfrm>
            <a:off x="2673650" y="4233275"/>
            <a:ext cx="37932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Please keep this slide for attribution</a:t>
            </a:r>
            <a:endParaRPr b="0" i="0" sz="1100" u="none" cap="none" strike="noStrike">
              <a:solidFill>
                <a:srgbClr val="000000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3" name="Shape 3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4" name="Google Shape;3664;p3"/>
          <p:cNvSpPr txBox="1"/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700"/>
              <a:t>Introduction</a:t>
            </a:r>
            <a:endParaRPr sz="4700"/>
          </a:p>
        </p:txBody>
      </p:sp>
      <p:sp>
        <p:nvSpPr>
          <p:cNvPr id="3665" name="Google Shape;3665;p3"/>
          <p:cNvSpPr txBox="1"/>
          <p:nvPr>
            <p:ph idx="2" type="title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666" name="Google Shape;3666;p3"/>
          <p:cNvSpPr txBox="1"/>
          <p:nvPr>
            <p:ph idx="1" type="subTitle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Planning Phase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0" name="Shape 3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1" name="Google Shape;3671;g305ade67567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0725" y="1081175"/>
            <a:ext cx="4599374" cy="3894451"/>
          </a:xfrm>
          <a:prstGeom prst="rect">
            <a:avLst/>
          </a:prstGeom>
          <a:noFill/>
          <a:ln>
            <a:noFill/>
          </a:ln>
        </p:spPr>
      </p:pic>
      <p:sp>
        <p:nvSpPr>
          <p:cNvPr id="3672" name="Google Shape;3672;g305ade67567_0_10"/>
          <p:cNvSpPr txBox="1"/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Web Development Stack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6" name="Shape 3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7" name="Google Shape;3677;p4"/>
          <p:cNvGrpSpPr/>
          <p:nvPr/>
        </p:nvGrpSpPr>
        <p:grpSpPr>
          <a:xfrm>
            <a:off x="3732200" y="559263"/>
            <a:ext cx="1679127" cy="1679127"/>
            <a:chOff x="3614228" y="234880"/>
            <a:chExt cx="1915500" cy="1915500"/>
          </a:xfrm>
        </p:grpSpPr>
        <p:sp>
          <p:nvSpPr>
            <p:cNvPr id="3678" name="Google Shape;3678;p4"/>
            <p:cNvSpPr/>
            <p:nvPr/>
          </p:nvSpPr>
          <p:spPr>
            <a:xfrm>
              <a:off x="3614228" y="234880"/>
              <a:ext cx="1915500" cy="1915500"/>
            </a:xfrm>
            <a:prstGeom prst="ellipse">
              <a:avLst/>
            </a:pr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9" name="Google Shape;3679;p4"/>
            <p:cNvSpPr/>
            <p:nvPr/>
          </p:nvSpPr>
          <p:spPr>
            <a:xfrm>
              <a:off x="3869711" y="490401"/>
              <a:ext cx="1404000" cy="14040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80" name="Google Shape;3680;p4"/>
          <p:cNvSpPr txBox="1"/>
          <p:nvPr/>
        </p:nvSpPr>
        <p:spPr>
          <a:xfrm>
            <a:off x="4039175" y="1473608"/>
            <a:ext cx="10656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74A30"/>
                </a:solidFill>
                <a:highlight>
                  <a:srgbClr val="000000"/>
                </a:highlight>
                <a:latin typeface="Abel"/>
                <a:ea typeface="Abel"/>
                <a:cs typeface="Abel"/>
                <a:sym typeface="Abel"/>
              </a:rPr>
              <a:t>MDVP</a:t>
            </a:r>
            <a:endParaRPr b="1" i="0" sz="1400" u="none" cap="none" strike="noStrike">
              <a:solidFill>
                <a:srgbClr val="F74A30"/>
              </a:solidFill>
              <a:highlight>
                <a:srgbClr val="000000"/>
              </a:highlight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3681" name="Google Shape;3681;p4"/>
          <p:cNvSpPr txBox="1"/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Our Project</a:t>
            </a:r>
            <a:endParaRPr/>
          </a:p>
        </p:txBody>
      </p:sp>
      <p:sp>
        <p:nvSpPr>
          <p:cNvPr id="3682" name="Google Shape;3682;p4"/>
          <p:cNvSpPr txBox="1"/>
          <p:nvPr>
            <p:ph idx="1" type="subTitle"/>
          </p:nvPr>
        </p:nvSpPr>
        <p:spPr>
          <a:xfrm>
            <a:off x="1801659" y="3054024"/>
            <a:ext cx="553974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We aim to build a </a:t>
            </a:r>
            <a:r>
              <a:rPr b="1" lang="en" sz="1800">
                <a:solidFill>
                  <a:srgbClr val="F74A30"/>
                </a:solidFill>
                <a:latin typeface="Calibri"/>
                <a:ea typeface="Calibri"/>
                <a:cs typeface="Calibri"/>
                <a:sym typeface="Calibri"/>
              </a:rPr>
              <a:t>web-based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platform for analyzing and visualizing </a:t>
            </a:r>
            <a:r>
              <a:rPr b="1" lang="en" sz="1800">
                <a:solidFill>
                  <a:srgbClr val="F74A30"/>
                </a:solidFill>
                <a:latin typeface="Calibri"/>
                <a:ea typeface="Calibri"/>
                <a:cs typeface="Calibri"/>
                <a:sym typeface="Calibri"/>
              </a:rPr>
              <a:t>IMDb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movie data, motivated by the need to efficiently process large datasets and make it </a:t>
            </a:r>
            <a:r>
              <a:rPr b="1" lang="en" sz="1800">
                <a:solidFill>
                  <a:srgbClr val="F74A30"/>
                </a:solidFill>
                <a:latin typeface="Calibri"/>
                <a:ea typeface="Calibri"/>
                <a:cs typeface="Calibri"/>
                <a:sym typeface="Calibri"/>
              </a:rPr>
              <a:t>easy to identify </a:t>
            </a:r>
            <a:r>
              <a:rPr lang="en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trends and insights into the film industry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</p:txBody>
      </p:sp>
      <p:sp>
        <p:nvSpPr>
          <p:cNvPr id="3683" name="Google Shape;3683;p4"/>
          <p:cNvSpPr/>
          <p:nvPr/>
        </p:nvSpPr>
        <p:spPr>
          <a:xfrm>
            <a:off x="4571529" y="1086112"/>
            <a:ext cx="284411" cy="326210"/>
          </a:xfrm>
          <a:custGeom>
            <a:rect b="b" l="l" r="r" t="t"/>
            <a:pathLst>
              <a:path extrusionOk="0" h="12120" w="10567">
                <a:moveTo>
                  <a:pt x="2177" y="931"/>
                </a:moveTo>
                <a:lnTo>
                  <a:pt x="2177" y="1868"/>
                </a:lnTo>
                <a:lnTo>
                  <a:pt x="930" y="1868"/>
                </a:lnTo>
                <a:lnTo>
                  <a:pt x="930" y="931"/>
                </a:lnTo>
                <a:close/>
                <a:moveTo>
                  <a:pt x="9636" y="931"/>
                </a:moveTo>
                <a:lnTo>
                  <a:pt x="9636" y="1868"/>
                </a:lnTo>
                <a:lnTo>
                  <a:pt x="8388" y="1868"/>
                </a:lnTo>
                <a:lnTo>
                  <a:pt x="8388" y="931"/>
                </a:lnTo>
                <a:close/>
                <a:moveTo>
                  <a:pt x="2177" y="2799"/>
                </a:moveTo>
                <a:lnTo>
                  <a:pt x="2177" y="3729"/>
                </a:lnTo>
                <a:lnTo>
                  <a:pt x="930" y="3729"/>
                </a:lnTo>
                <a:lnTo>
                  <a:pt x="930" y="2799"/>
                </a:lnTo>
                <a:close/>
                <a:moveTo>
                  <a:pt x="9636" y="2799"/>
                </a:moveTo>
                <a:lnTo>
                  <a:pt x="9636" y="3729"/>
                </a:lnTo>
                <a:lnTo>
                  <a:pt x="8388" y="3729"/>
                </a:lnTo>
                <a:lnTo>
                  <a:pt x="8388" y="2799"/>
                </a:lnTo>
                <a:close/>
                <a:moveTo>
                  <a:pt x="2177" y="4661"/>
                </a:moveTo>
                <a:lnTo>
                  <a:pt x="2177" y="5597"/>
                </a:lnTo>
                <a:lnTo>
                  <a:pt x="930" y="5597"/>
                </a:lnTo>
                <a:lnTo>
                  <a:pt x="930" y="4661"/>
                </a:lnTo>
                <a:close/>
                <a:moveTo>
                  <a:pt x="7458" y="931"/>
                </a:moveTo>
                <a:lnTo>
                  <a:pt x="7458" y="5597"/>
                </a:lnTo>
                <a:lnTo>
                  <a:pt x="3109" y="5597"/>
                </a:lnTo>
                <a:lnTo>
                  <a:pt x="3109" y="931"/>
                </a:lnTo>
                <a:close/>
                <a:moveTo>
                  <a:pt x="9636" y="4661"/>
                </a:moveTo>
                <a:lnTo>
                  <a:pt x="9636" y="5597"/>
                </a:lnTo>
                <a:lnTo>
                  <a:pt x="8388" y="5597"/>
                </a:lnTo>
                <a:lnTo>
                  <a:pt x="8388" y="4661"/>
                </a:lnTo>
                <a:close/>
                <a:moveTo>
                  <a:pt x="2177" y="6528"/>
                </a:moveTo>
                <a:lnTo>
                  <a:pt x="2177" y="7458"/>
                </a:lnTo>
                <a:lnTo>
                  <a:pt x="930" y="7458"/>
                </a:lnTo>
                <a:lnTo>
                  <a:pt x="930" y="6528"/>
                </a:lnTo>
                <a:close/>
                <a:moveTo>
                  <a:pt x="9636" y="6528"/>
                </a:moveTo>
                <a:lnTo>
                  <a:pt x="9636" y="7458"/>
                </a:lnTo>
                <a:lnTo>
                  <a:pt x="8388" y="7458"/>
                </a:lnTo>
                <a:lnTo>
                  <a:pt x="8388" y="6528"/>
                </a:lnTo>
                <a:close/>
                <a:moveTo>
                  <a:pt x="2177" y="8390"/>
                </a:moveTo>
                <a:lnTo>
                  <a:pt x="2177" y="9326"/>
                </a:lnTo>
                <a:lnTo>
                  <a:pt x="930" y="9326"/>
                </a:lnTo>
                <a:lnTo>
                  <a:pt x="930" y="8390"/>
                </a:lnTo>
                <a:close/>
                <a:moveTo>
                  <a:pt x="9636" y="8390"/>
                </a:moveTo>
                <a:lnTo>
                  <a:pt x="9636" y="9326"/>
                </a:lnTo>
                <a:lnTo>
                  <a:pt x="8388" y="9326"/>
                </a:lnTo>
                <a:lnTo>
                  <a:pt x="8388" y="8390"/>
                </a:lnTo>
                <a:close/>
                <a:moveTo>
                  <a:pt x="2177" y="10257"/>
                </a:moveTo>
                <a:lnTo>
                  <a:pt x="2177" y="11188"/>
                </a:lnTo>
                <a:lnTo>
                  <a:pt x="930" y="11188"/>
                </a:lnTo>
                <a:lnTo>
                  <a:pt x="930" y="10257"/>
                </a:lnTo>
                <a:close/>
                <a:moveTo>
                  <a:pt x="7458" y="6528"/>
                </a:moveTo>
                <a:lnTo>
                  <a:pt x="7458" y="11188"/>
                </a:lnTo>
                <a:lnTo>
                  <a:pt x="3109" y="11188"/>
                </a:lnTo>
                <a:lnTo>
                  <a:pt x="3109" y="6528"/>
                </a:lnTo>
                <a:close/>
                <a:moveTo>
                  <a:pt x="9636" y="10257"/>
                </a:moveTo>
                <a:lnTo>
                  <a:pt x="9636" y="11188"/>
                </a:lnTo>
                <a:lnTo>
                  <a:pt x="8388" y="11188"/>
                </a:lnTo>
                <a:lnTo>
                  <a:pt x="8388" y="10257"/>
                </a:lnTo>
                <a:close/>
                <a:moveTo>
                  <a:pt x="0" y="0"/>
                </a:moveTo>
                <a:lnTo>
                  <a:pt x="0" y="12119"/>
                </a:lnTo>
                <a:lnTo>
                  <a:pt x="10567" y="12119"/>
                </a:lnTo>
                <a:lnTo>
                  <a:pt x="10567" y="0"/>
                </a:lnTo>
                <a:close/>
              </a:path>
            </a:pathLst>
          </a:custGeom>
          <a:solidFill>
            <a:srgbClr val="EF590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4" name="Google Shape;3684;p4"/>
          <p:cNvSpPr/>
          <p:nvPr/>
        </p:nvSpPr>
        <p:spPr>
          <a:xfrm>
            <a:off x="4196541" y="1116796"/>
            <a:ext cx="301125" cy="217446"/>
          </a:xfrm>
          <a:custGeom>
            <a:rect b="b" l="l" r="r" t="t"/>
            <a:pathLst>
              <a:path extrusionOk="0" h="8079" w="11188">
                <a:moveTo>
                  <a:pt x="5592" y="3729"/>
                </a:moveTo>
                <a:lnTo>
                  <a:pt x="5592" y="4661"/>
                </a:lnTo>
                <a:lnTo>
                  <a:pt x="2793" y="4661"/>
                </a:lnTo>
                <a:lnTo>
                  <a:pt x="2793" y="3729"/>
                </a:lnTo>
                <a:close/>
                <a:moveTo>
                  <a:pt x="931" y="0"/>
                </a:moveTo>
                <a:lnTo>
                  <a:pt x="931" y="930"/>
                </a:lnTo>
                <a:lnTo>
                  <a:pt x="5668" y="930"/>
                </a:lnTo>
                <a:lnTo>
                  <a:pt x="6348" y="1862"/>
                </a:lnTo>
                <a:lnTo>
                  <a:pt x="931" y="1862"/>
                </a:lnTo>
                <a:lnTo>
                  <a:pt x="931" y="3419"/>
                </a:lnTo>
                <a:lnTo>
                  <a:pt x="1" y="3419"/>
                </a:lnTo>
                <a:lnTo>
                  <a:pt x="1" y="5281"/>
                </a:lnTo>
                <a:lnTo>
                  <a:pt x="931" y="5281"/>
                </a:lnTo>
                <a:lnTo>
                  <a:pt x="931" y="8079"/>
                </a:lnTo>
                <a:lnTo>
                  <a:pt x="8700" y="8079"/>
                </a:lnTo>
                <a:lnTo>
                  <a:pt x="8700" y="6523"/>
                </a:lnTo>
                <a:lnTo>
                  <a:pt x="9212" y="6523"/>
                </a:lnTo>
                <a:lnTo>
                  <a:pt x="11188" y="7513"/>
                </a:lnTo>
                <a:lnTo>
                  <a:pt x="11188" y="2428"/>
                </a:lnTo>
                <a:lnTo>
                  <a:pt x="9212" y="3419"/>
                </a:lnTo>
                <a:lnTo>
                  <a:pt x="8700" y="3419"/>
                </a:lnTo>
                <a:lnTo>
                  <a:pt x="8700" y="1862"/>
                </a:lnTo>
                <a:lnTo>
                  <a:pt x="7509" y="1862"/>
                </a:lnTo>
                <a:lnTo>
                  <a:pt x="6142" y="0"/>
                </a:lnTo>
                <a:close/>
              </a:path>
            </a:pathLst>
          </a:custGeom>
          <a:solidFill>
            <a:srgbClr val="EF590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8" name="Shape 3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89" name="Google Shape;3689;g3048a510704_4_0"/>
          <p:cNvGrpSpPr/>
          <p:nvPr/>
        </p:nvGrpSpPr>
        <p:grpSpPr>
          <a:xfrm>
            <a:off x="3382455" y="915475"/>
            <a:ext cx="5183251" cy="3541786"/>
            <a:chOff x="277900" y="420125"/>
            <a:chExt cx="6852526" cy="4682425"/>
          </a:xfrm>
        </p:grpSpPr>
        <p:sp>
          <p:nvSpPr>
            <p:cNvPr id="3690" name="Google Shape;3690;g3048a510704_4_0"/>
            <p:cNvSpPr/>
            <p:nvPr/>
          </p:nvSpPr>
          <p:spPr>
            <a:xfrm>
              <a:off x="277900" y="420125"/>
              <a:ext cx="6852526" cy="4609425"/>
            </a:xfrm>
            <a:custGeom>
              <a:rect b="b" l="l" r="r" t="t"/>
              <a:pathLst>
                <a:path extrusionOk="0" h="184377" w="274101">
                  <a:moveTo>
                    <a:pt x="136337" y="1"/>
                  </a:moveTo>
                  <a:cubicBezTo>
                    <a:pt x="108563" y="1"/>
                    <a:pt x="91709" y="26310"/>
                    <a:pt x="78045" y="41336"/>
                  </a:cubicBezTo>
                  <a:cubicBezTo>
                    <a:pt x="62518" y="58454"/>
                    <a:pt x="45178" y="46845"/>
                    <a:pt x="22479" y="65183"/>
                  </a:cubicBezTo>
                  <a:cubicBezTo>
                    <a:pt x="0" y="83335"/>
                    <a:pt x="19077" y="165447"/>
                    <a:pt x="35677" y="184376"/>
                  </a:cubicBezTo>
                  <a:lnTo>
                    <a:pt x="253434" y="184376"/>
                  </a:lnTo>
                  <a:cubicBezTo>
                    <a:pt x="255208" y="177574"/>
                    <a:pt x="261124" y="154837"/>
                    <a:pt x="265116" y="131804"/>
                  </a:cubicBezTo>
                  <a:cubicBezTo>
                    <a:pt x="269923" y="104298"/>
                    <a:pt x="274100" y="66403"/>
                    <a:pt x="254987" y="50505"/>
                  </a:cubicBezTo>
                  <a:cubicBezTo>
                    <a:pt x="249034" y="45561"/>
                    <a:pt x="242499" y="43992"/>
                    <a:pt x="235926" y="43992"/>
                  </a:cubicBezTo>
                  <a:cubicBezTo>
                    <a:pt x="230211" y="43992"/>
                    <a:pt x="224467" y="45178"/>
                    <a:pt x="219051" y="46365"/>
                  </a:cubicBezTo>
                  <a:cubicBezTo>
                    <a:pt x="213642" y="47537"/>
                    <a:pt x="208543" y="48726"/>
                    <a:pt x="204134" y="48726"/>
                  </a:cubicBezTo>
                  <a:cubicBezTo>
                    <a:pt x="201733" y="48726"/>
                    <a:pt x="199538" y="48373"/>
                    <a:pt x="197608" y="47474"/>
                  </a:cubicBezTo>
                  <a:cubicBezTo>
                    <a:pt x="184447" y="41336"/>
                    <a:pt x="183855" y="10799"/>
                    <a:pt x="148585" y="1630"/>
                  </a:cubicBezTo>
                  <a:cubicBezTo>
                    <a:pt x="144277" y="510"/>
                    <a:pt x="140202" y="1"/>
                    <a:pt x="1363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1" name="Google Shape;3691;g3048a510704_4_0"/>
            <p:cNvSpPr/>
            <p:nvPr/>
          </p:nvSpPr>
          <p:spPr>
            <a:xfrm>
              <a:off x="482160" y="420200"/>
              <a:ext cx="6424602" cy="4609350"/>
            </a:xfrm>
            <a:custGeom>
              <a:rect b="b" l="l" r="r" t="t"/>
              <a:pathLst>
                <a:path extrusionOk="0" h="184374" w="256984">
                  <a:moveTo>
                    <a:pt x="124148" y="0"/>
                  </a:moveTo>
                  <a:cubicBezTo>
                    <a:pt x="96383" y="0"/>
                    <a:pt x="79487" y="26323"/>
                    <a:pt x="65845" y="41333"/>
                  </a:cubicBezTo>
                  <a:cubicBezTo>
                    <a:pt x="50318" y="58451"/>
                    <a:pt x="32978" y="46842"/>
                    <a:pt x="10279" y="65180"/>
                  </a:cubicBezTo>
                  <a:cubicBezTo>
                    <a:pt x="2921" y="71095"/>
                    <a:pt x="38" y="83887"/>
                    <a:pt x="38" y="99082"/>
                  </a:cubicBezTo>
                  <a:cubicBezTo>
                    <a:pt x="1" y="130285"/>
                    <a:pt x="12312" y="171618"/>
                    <a:pt x="23477" y="184373"/>
                  </a:cubicBezTo>
                  <a:lnTo>
                    <a:pt x="241234" y="184373"/>
                  </a:lnTo>
                  <a:cubicBezTo>
                    <a:pt x="243008" y="177571"/>
                    <a:pt x="248924" y="154834"/>
                    <a:pt x="252916" y="131801"/>
                  </a:cubicBezTo>
                  <a:cubicBezTo>
                    <a:pt x="254987" y="119896"/>
                    <a:pt x="256946" y="106032"/>
                    <a:pt x="256983" y="92834"/>
                  </a:cubicBezTo>
                  <a:cubicBezTo>
                    <a:pt x="256983" y="75605"/>
                    <a:pt x="253619" y="59523"/>
                    <a:pt x="242787" y="50502"/>
                  </a:cubicBezTo>
                  <a:cubicBezTo>
                    <a:pt x="236834" y="45548"/>
                    <a:pt x="230290" y="43995"/>
                    <a:pt x="223710" y="43995"/>
                  </a:cubicBezTo>
                  <a:cubicBezTo>
                    <a:pt x="218016" y="43995"/>
                    <a:pt x="212286" y="45178"/>
                    <a:pt x="206851" y="46362"/>
                  </a:cubicBezTo>
                  <a:cubicBezTo>
                    <a:pt x="201453" y="47545"/>
                    <a:pt x="196388" y="48728"/>
                    <a:pt x="191989" y="48728"/>
                  </a:cubicBezTo>
                  <a:cubicBezTo>
                    <a:pt x="189549" y="48728"/>
                    <a:pt x="187331" y="48358"/>
                    <a:pt x="185408" y="47471"/>
                  </a:cubicBezTo>
                  <a:cubicBezTo>
                    <a:pt x="172247" y="41333"/>
                    <a:pt x="171655" y="10796"/>
                    <a:pt x="136385" y="1627"/>
                  </a:cubicBezTo>
                  <a:cubicBezTo>
                    <a:pt x="132097" y="481"/>
                    <a:pt x="127993" y="0"/>
                    <a:pt x="1241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2" name="Google Shape;3692;g3048a510704_4_0"/>
            <p:cNvSpPr/>
            <p:nvPr/>
          </p:nvSpPr>
          <p:spPr>
            <a:xfrm>
              <a:off x="702125" y="5036900"/>
              <a:ext cx="6191675" cy="65650"/>
            </a:xfrm>
            <a:custGeom>
              <a:rect b="b" l="l" r="r" t="t"/>
              <a:pathLst>
                <a:path extrusionOk="0" h="2626" w="247667">
                  <a:moveTo>
                    <a:pt x="1" y="1"/>
                  </a:moveTo>
                  <a:lnTo>
                    <a:pt x="1" y="2626"/>
                  </a:lnTo>
                  <a:lnTo>
                    <a:pt x="247667" y="2626"/>
                  </a:lnTo>
                  <a:lnTo>
                    <a:pt x="2476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3" name="Google Shape;3693;g3048a510704_4_0"/>
            <p:cNvSpPr/>
            <p:nvPr/>
          </p:nvSpPr>
          <p:spPr>
            <a:xfrm>
              <a:off x="665175" y="3566050"/>
              <a:ext cx="125725" cy="97450"/>
            </a:xfrm>
            <a:custGeom>
              <a:rect b="b" l="l" r="r" t="t"/>
              <a:pathLst>
                <a:path extrusionOk="0" h="3898" w="5029">
                  <a:moveTo>
                    <a:pt x="1558" y="0"/>
                  </a:moveTo>
                  <a:cubicBezTo>
                    <a:pt x="1494" y="0"/>
                    <a:pt x="1431" y="5"/>
                    <a:pt x="1368" y="15"/>
                  </a:cubicBezTo>
                  <a:cubicBezTo>
                    <a:pt x="481" y="125"/>
                    <a:pt x="0" y="976"/>
                    <a:pt x="185" y="1789"/>
                  </a:cubicBezTo>
                  <a:cubicBezTo>
                    <a:pt x="407" y="2639"/>
                    <a:pt x="1257" y="3231"/>
                    <a:pt x="1996" y="3564"/>
                  </a:cubicBezTo>
                  <a:cubicBezTo>
                    <a:pt x="2705" y="3872"/>
                    <a:pt x="4312" y="3897"/>
                    <a:pt x="4828" y="3897"/>
                  </a:cubicBezTo>
                  <a:cubicBezTo>
                    <a:pt x="4932" y="3897"/>
                    <a:pt x="4991" y="3896"/>
                    <a:pt x="4991" y="3896"/>
                  </a:cubicBezTo>
                  <a:cubicBezTo>
                    <a:pt x="5028" y="3896"/>
                    <a:pt x="4547" y="2529"/>
                    <a:pt x="4510" y="2418"/>
                  </a:cubicBezTo>
                  <a:cubicBezTo>
                    <a:pt x="4055" y="1507"/>
                    <a:pt x="2705" y="0"/>
                    <a:pt x="1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4" name="Google Shape;3694;g3048a510704_4_0"/>
            <p:cNvSpPr/>
            <p:nvPr/>
          </p:nvSpPr>
          <p:spPr>
            <a:xfrm>
              <a:off x="667950" y="3411900"/>
              <a:ext cx="777325" cy="1632425"/>
            </a:xfrm>
            <a:custGeom>
              <a:rect b="b" l="l" r="r" t="t"/>
              <a:pathLst>
                <a:path extrusionOk="0" h="65297" w="31093">
                  <a:moveTo>
                    <a:pt x="14640" y="31764"/>
                  </a:moveTo>
                  <a:cubicBezTo>
                    <a:pt x="15232" y="32430"/>
                    <a:pt x="16822" y="33206"/>
                    <a:pt x="17043" y="33317"/>
                  </a:cubicBezTo>
                  <a:cubicBezTo>
                    <a:pt x="16822" y="33835"/>
                    <a:pt x="16600" y="34352"/>
                    <a:pt x="16378" y="34833"/>
                  </a:cubicBezTo>
                  <a:cubicBezTo>
                    <a:pt x="15676" y="36533"/>
                    <a:pt x="15010" y="37901"/>
                    <a:pt x="14529" y="38826"/>
                  </a:cubicBezTo>
                  <a:cubicBezTo>
                    <a:pt x="14419" y="39011"/>
                    <a:pt x="14345" y="39195"/>
                    <a:pt x="14234" y="39343"/>
                  </a:cubicBezTo>
                  <a:lnTo>
                    <a:pt x="14160" y="39343"/>
                  </a:lnTo>
                  <a:cubicBezTo>
                    <a:pt x="14160" y="39158"/>
                    <a:pt x="14123" y="38974"/>
                    <a:pt x="14086" y="38752"/>
                  </a:cubicBezTo>
                  <a:cubicBezTo>
                    <a:pt x="13938" y="37680"/>
                    <a:pt x="13716" y="36164"/>
                    <a:pt x="13346" y="34352"/>
                  </a:cubicBezTo>
                  <a:cubicBezTo>
                    <a:pt x="13235" y="33761"/>
                    <a:pt x="13125" y="33169"/>
                    <a:pt x="12977" y="32541"/>
                  </a:cubicBezTo>
                  <a:cubicBezTo>
                    <a:pt x="13125" y="32467"/>
                    <a:pt x="13901" y="32171"/>
                    <a:pt x="14640" y="31764"/>
                  </a:cubicBezTo>
                  <a:close/>
                  <a:moveTo>
                    <a:pt x="6531" y="0"/>
                  </a:moveTo>
                  <a:cubicBezTo>
                    <a:pt x="6326" y="0"/>
                    <a:pt x="6117" y="49"/>
                    <a:pt x="5915" y="154"/>
                  </a:cubicBezTo>
                  <a:cubicBezTo>
                    <a:pt x="4843" y="709"/>
                    <a:pt x="4547" y="2853"/>
                    <a:pt x="4732" y="3925"/>
                  </a:cubicBezTo>
                  <a:cubicBezTo>
                    <a:pt x="4769" y="4036"/>
                    <a:pt x="5176" y="5441"/>
                    <a:pt x="5176" y="5441"/>
                  </a:cubicBezTo>
                  <a:lnTo>
                    <a:pt x="5213" y="5404"/>
                  </a:lnTo>
                  <a:lnTo>
                    <a:pt x="5213" y="5404"/>
                  </a:lnTo>
                  <a:cubicBezTo>
                    <a:pt x="5139" y="5737"/>
                    <a:pt x="5102" y="6107"/>
                    <a:pt x="5065" y="6513"/>
                  </a:cubicBezTo>
                  <a:cubicBezTo>
                    <a:pt x="4991" y="7253"/>
                    <a:pt x="4917" y="8103"/>
                    <a:pt x="4880" y="9027"/>
                  </a:cubicBezTo>
                  <a:cubicBezTo>
                    <a:pt x="4880" y="9952"/>
                    <a:pt x="4880" y="10950"/>
                    <a:pt x="4954" y="11985"/>
                  </a:cubicBezTo>
                  <a:cubicBezTo>
                    <a:pt x="5065" y="13057"/>
                    <a:pt x="5213" y="14166"/>
                    <a:pt x="5509" y="15275"/>
                  </a:cubicBezTo>
                  <a:lnTo>
                    <a:pt x="5509" y="15312"/>
                  </a:lnTo>
                  <a:cubicBezTo>
                    <a:pt x="5324" y="15017"/>
                    <a:pt x="4769" y="14203"/>
                    <a:pt x="4732" y="14129"/>
                  </a:cubicBezTo>
                  <a:cubicBezTo>
                    <a:pt x="4142" y="13446"/>
                    <a:pt x="2744" y="12502"/>
                    <a:pt x="1654" y="12502"/>
                  </a:cubicBezTo>
                  <a:cubicBezTo>
                    <a:pt x="1446" y="12502"/>
                    <a:pt x="1250" y="12536"/>
                    <a:pt x="1072" y="12613"/>
                  </a:cubicBezTo>
                  <a:cubicBezTo>
                    <a:pt x="259" y="12946"/>
                    <a:pt x="0" y="13907"/>
                    <a:pt x="407" y="14647"/>
                  </a:cubicBezTo>
                  <a:cubicBezTo>
                    <a:pt x="850" y="15423"/>
                    <a:pt x="1812" y="15793"/>
                    <a:pt x="2625" y="15904"/>
                  </a:cubicBezTo>
                  <a:cubicBezTo>
                    <a:pt x="2705" y="15914"/>
                    <a:pt x="2794" y="15918"/>
                    <a:pt x="2889" y="15918"/>
                  </a:cubicBezTo>
                  <a:cubicBezTo>
                    <a:pt x="3840" y="15918"/>
                    <a:pt x="5414" y="15457"/>
                    <a:pt x="5583" y="15423"/>
                  </a:cubicBezTo>
                  <a:cubicBezTo>
                    <a:pt x="5878" y="16495"/>
                    <a:pt x="6248" y="17568"/>
                    <a:pt x="6729" y="18603"/>
                  </a:cubicBezTo>
                  <a:cubicBezTo>
                    <a:pt x="6987" y="19231"/>
                    <a:pt x="7246" y="19823"/>
                    <a:pt x="7542" y="20414"/>
                  </a:cubicBezTo>
                  <a:cubicBezTo>
                    <a:pt x="7357" y="20155"/>
                    <a:pt x="7209" y="19934"/>
                    <a:pt x="7209" y="19897"/>
                  </a:cubicBezTo>
                  <a:cubicBezTo>
                    <a:pt x="6584" y="19208"/>
                    <a:pt x="5164" y="18282"/>
                    <a:pt x="4070" y="18282"/>
                  </a:cubicBezTo>
                  <a:cubicBezTo>
                    <a:pt x="3871" y="18282"/>
                    <a:pt x="3683" y="18313"/>
                    <a:pt x="3512" y="18381"/>
                  </a:cubicBezTo>
                  <a:cubicBezTo>
                    <a:pt x="2736" y="18751"/>
                    <a:pt x="2477" y="19712"/>
                    <a:pt x="2884" y="20451"/>
                  </a:cubicBezTo>
                  <a:cubicBezTo>
                    <a:pt x="3290" y="21191"/>
                    <a:pt x="4289" y="21560"/>
                    <a:pt x="5102" y="21671"/>
                  </a:cubicBezTo>
                  <a:cubicBezTo>
                    <a:pt x="5187" y="21683"/>
                    <a:pt x="5282" y="21689"/>
                    <a:pt x="5385" y="21689"/>
                  </a:cubicBezTo>
                  <a:cubicBezTo>
                    <a:pt x="6221" y="21689"/>
                    <a:pt x="7554" y="21326"/>
                    <a:pt x="7949" y="21228"/>
                  </a:cubicBezTo>
                  <a:cubicBezTo>
                    <a:pt x="8060" y="21449"/>
                    <a:pt x="8171" y="21671"/>
                    <a:pt x="8281" y="21930"/>
                  </a:cubicBezTo>
                  <a:cubicBezTo>
                    <a:pt x="8836" y="23002"/>
                    <a:pt x="9391" y="24111"/>
                    <a:pt x="9908" y="25183"/>
                  </a:cubicBezTo>
                  <a:cubicBezTo>
                    <a:pt x="10093" y="25553"/>
                    <a:pt x="10241" y="25960"/>
                    <a:pt x="10426" y="26330"/>
                  </a:cubicBezTo>
                  <a:cubicBezTo>
                    <a:pt x="10241" y="26108"/>
                    <a:pt x="10130" y="25923"/>
                    <a:pt x="10093" y="25886"/>
                  </a:cubicBezTo>
                  <a:cubicBezTo>
                    <a:pt x="9499" y="25198"/>
                    <a:pt x="8084" y="24271"/>
                    <a:pt x="6990" y="24271"/>
                  </a:cubicBezTo>
                  <a:cubicBezTo>
                    <a:pt x="6792" y="24271"/>
                    <a:pt x="6604" y="24302"/>
                    <a:pt x="6433" y="24370"/>
                  </a:cubicBezTo>
                  <a:cubicBezTo>
                    <a:pt x="5620" y="24740"/>
                    <a:pt x="5398" y="25701"/>
                    <a:pt x="5804" y="26404"/>
                  </a:cubicBezTo>
                  <a:cubicBezTo>
                    <a:pt x="6211" y="27180"/>
                    <a:pt x="7209" y="27550"/>
                    <a:pt x="7986" y="27661"/>
                  </a:cubicBezTo>
                  <a:cubicBezTo>
                    <a:pt x="8077" y="27674"/>
                    <a:pt x="8179" y="27680"/>
                    <a:pt x="8289" y="27680"/>
                  </a:cubicBezTo>
                  <a:cubicBezTo>
                    <a:pt x="9106" y="27680"/>
                    <a:pt x="10339" y="27352"/>
                    <a:pt x="10795" y="27254"/>
                  </a:cubicBezTo>
                  <a:cubicBezTo>
                    <a:pt x="10943" y="27624"/>
                    <a:pt x="11091" y="28030"/>
                    <a:pt x="11239" y="28437"/>
                  </a:cubicBezTo>
                  <a:cubicBezTo>
                    <a:pt x="11313" y="28696"/>
                    <a:pt x="11424" y="28955"/>
                    <a:pt x="11498" y="29213"/>
                  </a:cubicBezTo>
                  <a:cubicBezTo>
                    <a:pt x="11572" y="29509"/>
                    <a:pt x="11646" y="29768"/>
                    <a:pt x="11720" y="30027"/>
                  </a:cubicBezTo>
                  <a:cubicBezTo>
                    <a:pt x="11831" y="30544"/>
                    <a:pt x="11978" y="31062"/>
                    <a:pt x="12089" y="31579"/>
                  </a:cubicBezTo>
                  <a:cubicBezTo>
                    <a:pt x="12163" y="31949"/>
                    <a:pt x="12237" y="32282"/>
                    <a:pt x="12274" y="32615"/>
                  </a:cubicBezTo>
                  <a:cubicBezTo>
                    <a:pt x="12126" y="32245"/>
                    <a:pt x="11757" y="31505"/>
                    <a:pt x="11720" y="31432"/>
                  </a:cubicBezTo>
                  <a:cubicBezTo>
                    <a:pt x="11183" y="30593"/>
                    <a:pt x="9793" y="29358"/>
                    <a:pt x="8657" y="29358"/>
                  </a:cubicBezTo>
                  <a:cubicBezTo>
                    <a:pt x="8541" y="29358"/>
                    <a:pt x="8428" y="29371"/>
                    <a:pt x="8318" y="29398"/>
                  </a:cubicBezTo>
                  <a:cubicBezTo>
                    <a:pt x="7468" y="29583"/>
                    <a:pt x="7098" y="30507"/>
                    <a:pt x="7394" y="31284"/>
                  </a:cubicBezTo>
                  <a:cubicBezTo>
                    <a:pt x="7690" y="32097"/>
                    <a:pt x="8614" y="32615"/>
                    <a:pt x="9354" y="32836"/>
                  </a:cubicBezTo>
                  <a:cubicBezTo>
                    <a:pt x="9658" y="32929"/>
                    <a:pt x="10095" y="32960"/>
                    <a:pt x="10542" y="32960"/>
                  </a:cubicBezTo>
                  <a:cubicBezTo>
                    <a:pt x="11345" y="32960"/>
                    <a:pt x="12182" y="32860"/>
                    <a:pt x="12348" y="32836"/>
                  </a:cubicBezTo>
                  <a:cubicBezTo>
                    <a:pt x="12459" y="33391"/>
                    <a:pt x="12570" y="33946"/>
                    <a:pt x="12644" y="34463"/>
                  </a:cubicBezTo>
                  <a:cubicBezTo>
                    <a:pt x="12977" y="36275"/>
                    <a:pt x="13162" y="37791"/>
                    <a:pt x="13272" y="38826"/>
                  </a:cubicBezTo>
                  <a:cubicBezTo>
                    <a:pt x="13309" y="39011"/>
                    <a:pt x="13309" y="39195"/>
                    <a:pt x="13346" y="39343"/>
                  </a:cubicBezTo>
                  <a:lnTo>
                    <a:pt x="9686" y="39343"/>
                  </a:lnTo>
                  <a:lnTo>
                    <a:pt x="11017" y="65297"/>
                  </a:lnTo>
                  <a:lnTo>
                    <a:pt x="17228" y="65297"/>
                  </a:lnTo>
                  <a:lnTo>
                    <a:pt x="18559" y="39343"/>
                  </a:lnTo>
                  <a:lnTo>
                    <a:pt x="15158" y="39343"/>
                  </a:lnTo>
                  <a:lnTo>
                    <a:pt x="15232" y="39195"/>
                  </a:lnTo>
                  <a:cubicBezTo>
                    <a:pt x="15712" y="38234"/>
                    <a:pt x="16341" y="36829"/>
                    <a:pt x="17043" y="35129"/>
                  </a:cubicBezTo>
                  <a:cubicBezTo>
                    <a:pt x="17265" y="34574"/>
                    <a:pt x="17487" y="34019"/>
                    <a:pt x="17746" y="33391"/>
                  </a:cubicBezTo>
                  <a:cubicBezTo>
                    <a:pt x="17924" y="33450"/>
                    <a:pt x="19154" y="33701"/>
                    <a:pt x="20090" y="33701"/>
                  </a:cubicBezTo>
                  <a:cubicBezTo>
                    <a:pt x="20318" y="33701"/>
                    <a:pt x="20529" y="33686"/>
                    <a:pt x="20704" y="33650"/>
                  </a:cubicBezTo>
                  <a:cubicBezTo>
                    <a:pt x="21480" y="33465"/>
                    <a:pt x="22441" y="33021"/>
                    <a:pt x="22774" y="32245"/>
                  </a:cubicBezTo>
                  <a:cubicBezTo>
                    <a:pt x="23144" y="31469"/>
                    <a:pt x="22811" y="30544"/>
                    <a:pt x="21997" y="30248"/>
                  </a:cubicBezTo>
                  <a:cubicBezTo>
                    <a:pt x="21860" y="30204"/>
                    <a:pt x="21713" y="30184"/>
                    <a:pt x="21561" y="30184"/>
                  </a:cubicBezTo>
                  <a:cubicBezTo>
                    <a:pt x="20442" y="30184"/>
                    <a:pt x="19001" y="31279"/>
                    <a:pt x="18448" y="32060"/>
                  </a:cubicBezTo>
                  <a:cubicBezTo>
                    <a:pt x="18411" y="32097"/>
                    <a:pt x="18079" y="32689"/>
                    <a:pt x="17857" y="33095"/>
                  </a:cubicBezTo>
                  <a:cubicBezTo>
                    <a:pt x="17931" y="32836"/>
                    <a:pt x="18042" y="32615"/>
                    <a:pt x="18116" y="32356"/>
                  </a:cubicBezTo>
                  <a:cubicBezTo>
                    <a:pt x="18300" y="31838"/>
                    <a:pt x="18485" y="31358"/>
                    <a:pt x="18670" y="30803"/>
                  </a:cubicBezTo>
                  <a:cubicBezTo>
                    <a:pt x="18744" y="30544"/>
                    <a:pt x="18818" y="30285"/>
                    <a:pt x="18892" y="29990"/>
                  </a:cubicBezTo>
                  <a:cubicBezTo>
                    <a:pt x="18966" y="29731"/>
                    <a:pt x="19040" y="29435"/>
                    <a:pt x="19114" y="29176"/>
                  </a:cubicBezTo>
                  <a:cubicBezTo>
                    <a:pt x="19262" y="28511"/>
                    <a:pt x="19410" y="27845"/>
                    <a:pt x="19520" y="27143"/>
                  </a:cubicBezTo>
                  <a:cubicBezTo>
                    <a:pt x="19949" y="27321"/>
                    <a:pt x="21412" y="27810"/>
                    <a:pt x="22244" y="27810"/>
                  </a:cubicBezTo>
                  <a:cubicBezTo>
                    <a:pt x="22274" y="27810"/>
                    <a:pt x="22302" y="27810"/>
                    <a:pt x="22330" y="27808"/>
                  </a:cubicBezTo>
                  <a:cubicBezTo>
                    <a:pt x="23107" y="27734"/>
                    <a:pt x="24142" y="27439"/>
                    <a:pt x="24585" y="26736"/>
                  </a:cubicBezTo>
                  <a:cubicBezTo>
                    <a:pt x="25066" y="26034"/>
                    <a:pt x="24881" y="25073"/>
                    <a:pt x="24105" y="24666"/>
                  </a:cubicBezTo>
                  <a:cubicBezTo>
                    <a:pt x="23888" y="24554"/>
                    <a:pt x="23637" y="24505"/>
                    <a:pt x="23368" y="24505"/>
                  </a:cubicBezTo>
                  <a:cubicBezTo>
                    <a:pt x="22303" y="24505"/>
                    <a:pt x="20953" y="25266"/>
                    <a:pt x="20334" y="25886"/>
                  </a:cubicBezTo>
                  <a:cubicBezTo>
                    <a:pt x="20297" y="25923"/>
                    <a:pt x="19816" y="26551"/>
                    <a:pt x="19557" y="26884"/>
                  </a:cubicBezTo>
                  <a:cubicBezTo>
                    <a:pt x="19594" y="26477"/>
                    <a:pt x="19668" y="26071"/>
                    <a:pt x="19742" y="25664"/>
                  </a:cubicBezTo>
                  <a:cubicBezTo>
                    <a:pt x="19890" y="24444"/>
                    <a:pt x="20001" y="23224"/>
                    <a:pt x="20112" y="22004"/>
                  </a:cubicBezTo>
                  <a:cubicBezTo>
                    <a:pt x="20149" y="21634"/>
                    <a:pt x="20186" y="21265"/>
                    <a:pt x="20223" y="20895"/>
                  </a:cubicBezTo>
                  <a:cubicBezTo>
                    <a:pt x="20367" y="20967"/>
                    <a:pt x="22121" y="21599"/>
                    <a:pt x="23067" y="21599"/>
                  </a:cubicBezTo>
                  <a:cubicBezTo>
                    <a:pt x="23093" y="21599"/>
                    <a:pt x="23119" y="21598"/>
                    <a:pt x="23144" y="21597"/>
                  </a:cubicBezTo>
                  <a:cubicBezTo>
                    <a:pt x="23920" y="21523"/>
                    <a:pt x="24955" y="21228"/>
                    <a:pt x="25399" y="20525"/>
                  </a:cubicBezTo>
                  <a:cubicBezTo>
                    <a:pt x="25879" y="19823"/>
                    <a:pt x="25695" y="18825"/>
                    <a:pt x="24918" y="18418"/>
                  </a:cubicBezTo>
                  <a:cubicBezTo>
                    <a:pt x="24707" y="18309"/>
                    <a:pt x="24463" y="18261"/>
                    <a:pt x="24201" y="18261"/>
                  </a:cubicBezTo>
                  <a:cubicBezTo>
                    <a:pt x="23133" y="18261"/>
                    <a:pt x="21771" y="19051"/>
                    <a:pt x="21147" y="19675"/>
                  </a:cubicBezTo>
                  <a:cubicBezTo>
                    <a:pt x="21110" y="19712"/>
                    <a:pt x="20408" y="20599"/>
                    <a:pt x="20223" y="20821"/>
                  </a:cubicBezTo>
                  <a:cubicBezTo>
                    <a:pt x="20334" y="20008"/>
                    <a:pt x="20408" y="19194"/>
                    <a:pt x="20556" y="18418"/>
                  </a:cubicBezTo>
                  <a:cubicBezTo>
                    <a:pt x="20704" y="17309"/>
                    <a:pt x="20925" y="16237"/>
                    <a:pt x="21221" y="15201"/>
                  </a:cubicBezTo>
                  <a:cubicBezTo>
                    <a:pt x="21293" y="15237"/>
                    <a:pt x="23120" y="15905"/>
                    <a:pt x="24069" y="15905"/>
                  </a:cubicBezTo>
                  <a:cubicBezTo>
                    <a:pt x="24094" y="15905"/>
                    <a:pt x="24118" y="15905"/>
                    <a:pt x="24142" y="15904"/>
                  </a:cubicBezTo>
                  <a:cubicBezTo>
                    <a:pt x="24955" y="15830"/>
                    <a:pt x="25990" y="15534"/>
                    <a:pt x="26434" y="14832"/>
                  </a:cubicBezTo>
                  <a:cubicBezTo>
                    <a:pt x="26915" y="14129"/>
                    <a:pt x="26730" y="13131"/>
                    <a:pt x="25953" y="12761"/>
                  </a:cubicBezTo>
                  <a:cubicBezTo>
                    <a:pt x="25732" y="12639"/>
                    <a:pt x="25474" y="12586"/>
                    <a:pt x="25198" y="12586"/>
                  </a:cubicBezTo>
                  <a:cubicBezTo>
                    <a:pt x="24136" y="12586"/>
                    <a:pt x="22798" y="13365"/>
                    <a:pt x="22182" y="13981"/>
                  </a:cubicBezTo>
                  <a:cubicBezTo>
                    <a:pt x="22145" y="14018"/>
                    <a:pt x="21369" y="14980"/>
                    <a:pt x="21258" y="15164"/>
                  </a:cubicBezTo>
                  <a:cubicBezTo>
                    <a:pt x="21258" y="15090"/>
                    <a:pt x="21295" y="15017"/>
                    <a:pt x="21295" y="14980"/>
                  </a:cubicBezTo>
                  <a:cubicBezTo>
                    <a:pt x="21628" y="13870"/>
                    <a:pt x="22071" y="12872"/>
                    <a:pt x="22552" y="11948"/>
                  </a:cubicBezTo>
                  <a:cubicBezTo>
                    <a:pt x="22848" y="11393"/>
                    <a:pt x="23144" y="10913"/>
                    <a:pt x="23439" y="10432"/>
                  </a:cubicBezTo>
                  <a:cubicBezTo>
                    <a:pt x="23772" y="10617"/>
                    <a:pt x="25362" y="11356"/>
                    <a:pt x="26212" y="11393"/>
                  </a:cubicBezTo>
                  <a:cubicBezTo>
                    <a:pt x="26274" y="11396"/>
                    <a:pt x="26337" y="11398"/>
                    <a:pt x="26402" y="11398"/>
                  </a:cubicBezTo>
                  <a:cubicBezTo>
                    <a:pt x="27150" y="11398"/>
                    <a:pt x="28068" y="11193"/>
                    <a:pt x="28578" y="10580"/>
                  </a:cubicBezTo>
                  <a:cubicBezTo>
                    <a:pt x="29096" y="9952"/>
                    <a:pt x="29059" y="8953"/>
                    <a:pt x="28319" y="8473"/>
                  </a:cubicBezTo>
                  <a:cubicBezTo>
                    <a:pt x="28057" y="8298"/>
                    <a:pt x="27723" y="8225"/>
                    <a:pt x="27357" y="8225"/>
                  </a:cubicBezTo>
                  <a:cubicBezTo>
                    <a:pt x="26333" y="8225"/>
                    <a:pt x="25064" y="8796"/>
                    <a:pt x="24438" y="9286"/>
                  </a:cubicBezTo>
                  <a:cubicBezTo>
                    <a:pt x="24401" y="9323"/>
                    <a:pt x="23957" y="9730"/>
                    <a:pt x="23661" y="10062"/>
                  </a:cubicBezTo>
                  <a:cubicBezTo>
                    <a:pt x="23809" y="9841"/>
                    <a:pt x="23957" y="9619"/>
                    <a:pt x="24068" y="9397"/>
                  </a:cubicBezTo>
                  <a:cubicBezTo>
                    <a:pt x="24585" y="8658"/>
                    <a:pt x="25103" y="7992"/>
                    <a:pt x="25547" y="7401"/>
                  </a:cubicBezTo>
                  <a:cubicBezTo>
                    <a:pt x="25805" y="7068"/>
                    <a:pt x="26064" y="6772"/>
                    <a:pt x="26286" y="6513"/>
                  </a:cubicBezTo>
                  <a:cubicBezTo>
                    <a:pt x="26730" y="6476"/>
                    <a:pt x="28430" y="6439"/>
                    <a:pt x="29170" y="6070"/>
                  </a:cubicBezTo>
                  <a:cubicBezTo>
                    <a:pt x="29909" y="5737"/>
                    <a:pt x="30760" y="5108"/>
                    <a:pt x="30907" y="4258"/>
                  </a:cubicBezTo>
                  <a:cubicBezTo>
                    <a:pt x="31092" y="3445"/>
                    <a:pt x="30575" y="2594"/>
                    <a:pt x="29724" y="2483"/>
                  </a:cubicBezTo>
                  <a:cubicBezTo>
                    <a:pt x="29685" y="2480"/>
                    <a:pt x="29646" y="2478"/>
                    <a:pt x="29607" y="2478"/>
                  </a:cubicBezTo>
                  <a:cubicBezTo>
                    <a:pt x="28415" y="2478"/>
                    <a:pt x="27085" y="4067"/>
                    <a:pt x="26656" y="4997"/>
                  </a:cubicBezTo>
                  <a:cubicBezTo>
                    <a:pt x="26619" y="5108"/>
                    <a:pt x="26175" y="6513"/>
                    <a:pt x="26175" y="6513"/>
                  </a:cubicBezTo>
                  <a:lnTo>
                    <a:pt x="26212" y="6513"/>
                  </a:lnTo>
                  <a:cubicBezTo>
                    <a:pt x="25990" y="6772"/>
                    <a:pt x="25732" y="7031"/>
                    <a:pt x="25473" y="7364"/>
                  </a:cubicBezTo>
                  <a:cubicBezTo>
                    <a:pt x="25029" y="7918"/>
                    <a:pt x="24511" y="8584"/>
                    <a:pt x="23957" y="9323"/>
                  </a:cubicBezTo>
                  <a:cubicBezTo>
                    <a:pt x="23439" y="10099"/>
                    <a:pt x="22885" y="10913"/>
                    <a:pt x="22404" y="11837"/>
                  </a:cubicBezTo>
                  <a:cubicBezTo>
                    <a:pt x="21887" y="12798"/>
                    <a:pt x="21406" y="13797"/>
                    <a:pt x="21036" y="14906"/>
                  </a:cubicBezTo>
                  <a:lnTo>
                    <a:pt x="21036" y="14943"/>
                  </a:lnTo>
                  <a:cubicBezTo>
                    <a:pt x="21036" y="14573"/>
                    <a:pt x="21036" y="13575"/>
                    <a:pt x="20999" y="13501"/>
                  </a:cubicBezTo>
                  <a:cubicBezTo>
                    <a:pt x="20888" y="12429"/>
                    <a:pt x="19964" y="10432"/>
                    <a:pt x="18781" y="10210"/>
                  </a:cubicBezTo>
                  <a:cubicBezTo>
                    <a:pt x="18701" y="10196"/>
                    <a:pt x="18622" y="10190"/>
                    <a:pt x="18544" y="10190"/>
                  </a:cubicBezTo>
                  <a:cubicBezTo>
                    <a:pt x="17797" y="10190"/>
                    <a:pt x="17184" y="10808"/>
                    <a:pt x="17117" y="11578"/>
                  </a:cubicBezTo>
                  <a:cubicBezTo>
                    <a:pt x="17043" y="12429"/>
                    <a:pt x="17672" y="13279"/>
                    <a:pt x="18263" y="13797"/>
                  </a:cubicBezTo>
                  <a:cubicBezTo>
                    <a:pt x="18966" y="14425"/>
                    <a:pt x="20851" y="15017"/>
                    <a:pt x="20999" y="15054"/>
                  </a:cubicBezTo>
                  <a:cubicBezTo>
                    <a:pt x="20667" y="16089"/>
                    <a:pt x="20408" y="17198"/>
                    <a:pt x="20186" y="18344"/>
                  </a:cubicBezTo>
                  <a:cubicBezTo>
                    <a:pt x="20075" y="19009"/>
                    <a:pt x="20001" y="19638"/>
                    <a:pt x="19890" y="20303"/>
                  </a:cubicBezTo>
                  <a:cubicBezTo>
                    <a:pt x="19890" y="20008"/>
                    <a:pt x="19890" y="19712"/>
                    <a:pt x="19890" y="19675"/>
                  </a:cubicBezTo>
                  <a:cubicBezTo>
                    <a:pt x="19742" y="18603"/>
                    <a:pt x="18855" y="16606"/>
                    <a:pt x="17672" y="16421"/>
                  </a:cubicBezTo>
                  <a:cubicBezTo>
                    <a:pt x="17571" y="16400"/>
                    <a:pt x="17472" y="16390"/>
                    <a:pt x="17377" y="16390"/>
                  </a:cubicBezTo>
                  <a:cubicBezTo>
                    <a:pt x="16633" y="16390"/>
                    <a:pt x="16074" y="16999"/>
                    <a:pt x="16008" y="17752"/>
                  </a:cubicBezTo>
                  <a:cubicBezTo>
                    <a:pt x="15934" y="18603"/>
                    <a:pt x="16563" y="19453"/>
                    <a:pt x="17154" y="20008"/>
                  </a:cubicBezTo>
                  <a:cubicBezTo>
                    <a:pt x="17746" y="20525"/>
                    <a:pt x="19373" y="21080"/>
                    <a:pt x="19779" y="21191"/>
                  </a:cubicBezTo>
                  <a:cubicBezTo>
                    <a:pt x="19742" y="21449"/>
                    <a:pt x="19705" y="21708"/>
                    <a:pt x="19705" y="21967"/>
                  </a:cubicBezTo>
                  <a:cubicBezTo>
                    <a:pt x="19557" y="23187"/>
                    <a:pt x="19410" y="24407"/>
                    <a:pt x="19225" y="25590"/>
                  </a:cubicBezTo>
                  <a:cubicBezTo>
                    <a:pt x="19188" y="25997"/>
                    <a:pt x="19077" y="26404"/>
                    <a:pt x="19003" y="26810"/>
                  </a:cubicBezTo>
                  <a:cubicBezTo>
                    <a:pt x="19003" y="26551"/>
                    <a:pt x="19003" y="26330"/>
                    <a:pt x="19003" y="26293"/>
                  </a:cubicBezTo>
                  <a:cubicBezTo>
                    <a:pt x="18855" y="25220"/>
                    <a:pt x="17968" y="23224"/>
                    <a:pt x="16785" y="23002"/>
                  </a:cubicBezTo>
                  <a:cubicBezTo>
                    <a:pt x="16704" y="22988"/>
                    <a:pt x="16625" y="22982"/>
                    <a:pt x="16547" y="22982"/>
                  </a:cubicBezTo>
                  <a:cubicBezTo>
                    <a:pt x="15800" y="22982"/>
                    <a:pt x="15188" y="23597"/>
                    <a:pt x="15121" y="24333"/>
                  </a:cubicBezTo>
                  <a:cubicBezTo>
                    <a:pt x="15047" y="25183"/>
                    <a:pt x="15676" y="26034"/>
                    <a:pt x="16267" y="26588"/>
                  </a:cubicBezTo>
                  <a:cubicBezTo>
                    <a:pt x="16859" y="27106"/>
                    <a:pt x="18337" y="27624"/>
                    <a:pt x="18818" y="27771"/>
                  </a:cubicBezTo>
                  <a:cubicBezTo>
                    <a:pt x="18744" y="28178"/>
                    <a:pt x="18670" y="28622"/>
                    <a:pt x="18559" y="29028"/>
                  </a:cubicBezTo>
                  <a:cubicBezTo>
                    <a:pt x="18485" y="29287"/>
                    <a:pt x="18411" y="29546"/>
                    <a:pt x="18337" y="29842"/>
                  </a:cubicBezTo>
                  <a:cubicBezTo>
                    <a:pt x="18226" y="30101"/>
                    <a:pt x="18153" y="30359"/>
                    <a:pt x="18079" y="30618"/>
                  </a:cubicBezTo>
                  <a:cubicBezTo>
                    <a:pt x="17894" y="31136"/>
                    <a:pt x="17709" y="31653"/>
                    <a:pt x="17524" y="32134"/>
                  </a:cubicBezTo>
                  <a:cubicBezTo>
                    <a:pt x="17376" y="32467"/>
                    <a:pt x="17265" y="32762"/>
                    <a:pt x="17117" y="33095"/>
                  </a:cubicBezTo>
                  <a:cubicBezTo>
                    <a:pt x="17191" y="32689"/>
                    <a:pt x="17302" y="31875"/>
                    <a:pt x="17302" y="31801"/>
                  </a:cubicBezTo>
                  <a:cubicBezTo>
                    <a:pt x="17302" y="31062"/>
                    <a:pt x="17080" y="29916"/>
                    <a:pt x="16563" y="29102"/>
                  </a:cubicBezTo>
                  <a:cubicBezTo>
                    <a:pt x="16563" y="28991"/>
                    <a:pt x="16563" y="28881"/>
                    <a:pt x="16526" y="28770"/>
                  </a:cubicBezTo>
                  <a:cubicBezTo>
                    <a:pt x="16430" y="28068"/>
                    <a:pt x="15840" y="27505"/>
                    <a:pt x="15134" y="27505"/>
                  </a:cubicBezTo>
                  <a:cubicBezTo>
                    <a:pt x="15021" y="27505"/>
                    <a:pt x="14905" y="27519"/>
                    <a:pt x="14788" y="27550"/>
                  </a:cubicBezTo>
                  <a:cubicBezTo>
                    <a:pt x="13605" y="27882"/>
                    <a:pt x="12866" y="29916"/>
                    <a:pt x="12829" y="30988"/>
                  </a:cubicBezTo>
                  <a:cubicBezTo>
                    <a:pt x="12829" y="31062"/>
                    <a:pt x="12866" y="31764"/>
                    <a:pt x="12903" y="32208"/>
                  </a:cubicBezTo>
                  <a:cubicBezTo>
                    <a:pt x="12829" y="31949"/>
                    <a:pt x="12792" y="31690"/>
                    <a:pt x="12718" y="31432"/>
                  </a:cubicBezTo>
                  <a:cubicBezTo>
                    <a:pt x="12607" y="30914"/>
                    <a:pt x="12459" y="30396"/>
                    <a:pt x="12311" y="29842"/>
                  </a:cubicBezTo>
                  <a:cubicBezTo>
                    <a:pt x="12237" y="29583"/>
                    <a:pt x="12126" y="29324"/>
                    <a:pt x="12052" y="29065"/>
                  </a:cubicBezTo>
                  <a:cubicBezTo>
                    <a:pt x="11978" y="28770"/>
                    <a:pt x="11868" y="28511"/>
                    <a:pt x="11794" y="28252"/>
                  </a:cubicBezTo>
                  <a:cubicBezTo>
                    <a:pt x="11535" y="27587"/>
                    <a:pt x="11276" y="26958"/>
                    <a:pt x="11017" y="26330"/>
                  </a:cubicBezTo>
                  <a:cubicBezTo>
                    <a:pt x="11461" y="26219"/>
                    <a:pt x="13051" y="25812"/>
                    <a:pt x="13716" y="25331"/>
                  </a:cubicBezTo>
                  <a:cubicBezTo>
                    <a:pt x="14345" y="24851"/>
                    <a:pt x="15010" y="24037"/>
                    <a:pt x="15010" y="23187"/>
                  </a:cubicBezTo>
                  <a:cubicBezTo>
                    <a:pt x="15010" y="22378"/>
                    <a:pt x="14408" y="21703"/>
                    <a:pt x="13585" y="21703"/>
                  </a:cubicBezTo>
                  <a:cubicBezTo>
                    <a:pt x="13543" y="21703"/>
                    <a:pt x="13500" y="21705"/>
                    <a:pt x="13457" y="21708"/>
                  </a:cubicBezTo>
                  <a:cubicBezTo>
                    <a:pt x="12274" y="21856"/>
                    <a:pt x="11202" y="23779"/>
                    <a:pt x="11017" y="24814"/>
                  </a:cubicBezTo>
                  <a:cubicBezTo>
                    <a:pt x="10980" y="24888"/>
                    <a:pt x="10906" y="25664"/>
                    <a:pt x="10869" y="26108"/>
                  </a:cubicBezTo>
                  <a:cubicBezTo>
                    <a:pt x="10721" y="25701"/>
                    <a:pt x="10537" y="25331"/>
                    <a:pt x="10352" y="24962"/>
                  </a:cubicBezTo>
                  <a:cubicBezTo>
                    <a:pt x="9834" y="23890"/>
                    <a:pt x="9243" y="22817"/>
                    <a:pt x="8651" y="21708"/>
                  </a:cubicBezTo>
                  <a:cubicBezTo>
                    <a:pt x="8503" y="21376"/>
                    <a:pt x="8318" y="21043"/>
                    <a:pt x="8134" y="20710"/>
                  </a:cubicBezTo>
                  <a:cubicBezTo>
                    <a:pt x="8318" y="20673"/>
                    <a:pt x="10241" y="20229"/>
                    <a:pt x="10943" y="19675"/>
                  </a:cubicBezTo>
                  <a:cubicBezTo>
                    <a:pt x="11572" y="19194"/>
                    <a:pt x="12274" y="18381"/>
                    <a:pt x="12274" y="17531"/>
                  </a:cubicBezTo>
                  <a:cubicBezTo>
                    <a:pt x="12274" y="16772"/>
                    <a:pt x="11663" y="16078"/>
                    <a:pt x="10891" y="16078"/>
                  </a:cubicBezTo>
                  <a:cubicBezTo>
                    <a:pt x="10835" y="16078"/>
                    <a:pt x="10779" y="16081"/>
                    <a:pt x="10721" y="16089"/>
                  </a:cubicBezTo>
                  <a:cubicBezTo>
                    <a:pt x="9501" y="16200"/>
                    <a:pt x="8466" y="18122"/>
                    <a:pt x="8244" y="19194"/>
                  </a:cubicBezTo>
                  <a:cubicBezTo>
                    <a:pt x="8244" y="19268"/>
                    <a:pt x="8134" y="20377"/>
                    <a:pt x="8134" y="20673"/>
                  </a:cubicBezTo>
                  <a:cubicBezTo>
                    <a:pt x="7727" y="19934"/>
                    <a:pt x="7357" y="19194"/>
                    <a:pt x="7024" y="18455"/>
                  </a:cubicBezTo>
                  <a:cubicBezTo>
                    <a:pt x="6581" y="17457"/>
                    <a:pt x="6174" y="16421"/>
                    <a:pt x="5841" y="15423"/>
                  </a:cubicBezTo>
                  <a:cubicBezTo>
                    <a:pt x="5915" y="15386"/>
                    <a:pt x="7912" y="14943"/>
                    <a:pt x="8651" y="14388"/>
                  </a:cubicBezTo>
                  <a:cubicBezTo>
                    <a:pt x="9317" y="13870"/>
                    <a:pt x="9982" y="13094"/>
                    <a:pt x="9982" y="12244"/>
                  </a:cubicBezTo>
                  <a:cubicBezTo>
                    <a:pt x="9982" y="11451"/>
                    <a:pt x="9403" y="10754"/>
                    <a:pt x="8605" y="10754"/>
                  </a:cubicBezTo>
                  <a:cubicBezTo>
                    <a:pt x="8548" y="10754"/>
                    <a:pt x="8489" y="10757"/>
                    <a:pt x="8429" y="10765"/>
                  </a:cubicBezTo>
                  <a:cubicBezTo>
                    <a:pt x="7209" y="10876"/>
                    <a:pt x="6174" y="12798"/>
                    <a:pt x="5952" y="13870"/>
                  </a:cubicBezTo>
                  <a:cubicBezTo>
                    <a:pt x="5952" y="13944"/>
                    <a:pt x="5841" y="15164"/>
                    <a:pt x="5841" y="15386"/>
                  </a:cubicBezTo>
                  <a:cubicBezTo>
                    <a:pt x="5804" y="15312"/>
                    <a:pt x="5804" y="15238"/>
                    <a:pt x="5767" y="15201"/>
                  </a:cubicBezTo>
                  <a:cubicBezTo>
                    <a:pt x="5435" y="14092"/>
                    <a:pt x="5287" y="13020"/>
                    <a:pt x="5176" y="11985"/>
                  </a:cubicBezTo>
                  <a:cubicBezTo>
                    <a:pt x="5102" y="11356"/>
                    <a:pt x="5065" y="10802"/>
                    <a:pt x="5028" y="10210"/>
                  </a:cubicBezTo>
                  <a:cubicBezTo>
                    <a:pt x="5435" y="10173"/>
                    <a:pt x="7172" y="9952"/>
                    <a:pt x="7875" y="9508"/>
                  </a:cubicBezTo>
                  <a:cubicBezTo>
                    <a:pt x="8577" y="9101"/>
                    <a:pt x="9354" y="8362"/>
                    <a:pt x="9427" y="7511"/>
                  </a:cubicBezTo>
                  <a:cubicBezTo>
                    <a:pt x="9501" y="6698"/>
                    <a:pt x="8910" y="5885"/>
                    <a:pt x="8060" y="5885"/>
                  </a:cubicBezTo>
                  <a:cubicBezTo>
                    <a:pt x="6840" y="5885"/>
                    <a:pt x="5583" y="7696"/>
                    <a:pt x="5250" y="8695"/>
                  </a:cubicBezTo>
                  <a:cubicBezTo>
                    <a:pt x="5250" y="8768"/>
                    <a:pt x="5102" y="9360"/>
                    <a:pt x="5028" y="9804"/>
                  </a:cubicBezTo>
                  <a:cubicBezTo>
                    <a:pt x="5028" y="9545"/>
                    <a:pt x="5028" y="9286"/>
                    <a:pt x="5028" y="9027"/>
                  </a:cubicBezTo>
                  <a:cubicBezTo>
                    <a:pt x="5028" y="8103"/>
                    <a:pt x="5102" y="7253"/>
                    <a:pt x="5139" y="6513"/>
                  </a:cubicBezTo>
                  <a:cubicBezTo>
                    <a:pt x="5176" y="6107"/>
                    <a:pt x="5213" y="5737"/>
                    <a:pt x="5250" y="5367"/>
                  </a:cubicBezTo>
                  <a:cubicBezTo>
                    <a:pt x="5620" y="5145"/>
                    <a:pt x="7024" y="4147"/>
                    <a:pt x="7431" y="3445"/>
                  </a:cubicBezTo>
                  <a:cubicBezTo>
                    <a:pt x="7875" y="2742"/>
                    <a:pt x="8207" y="1744"/>
                    <a:pt x="7912" y="968"/>
                  </a:cubicBezTo>
                  <a:cubicBezTo>
                    <a:pt x="7665" y="393"/>
                    <a:pt x="7115" y="0"/>
                    <a:pt x="6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5" name="Google Shape;3695;g3048a510704_4_0"/>
            <p:cNvSpPr/>
            <p:nvPr/>
          </p:nvSpPr>
          <p:spPr>
            <a:xfrm>
              <a:off x="1174425" y="3532200"/>
              <a:ext cx="91525" cy="134975"/>
            </a:xfrm>
            <a:custGeom>
              <a:rect b="b" l="l" r="r" t="t"/>
              <a:pathLst>
                <a:path extrusionOk="0" h="5399" w="3661">
                  <a:moveTo>
                    <a:pt x="1633" y="1"/>
                  </a:moveTo>
                  <a:cubicBezTo>
                    <a:pt x="1052" y="1"/>
                    <a:pt x="518" y="417"/>
                    <a:pt x="297" y="999"/>
                  </a:cubicBezTo>
                  <a:cubicBezTo>
                    <a:pt x="1" y="1812"/>
                    <a:pt x="371" y="2773"/>
                    <a:pt x="814" y="3476"/>
                  </a:cubicBezTo>
                  <a:cubicBezTo>
                    <a:pt x="1332" y="4252"/>
                    <a:pt x="3106" y="5398"/>
                    <a:pt x="3106" y="5398"/>
                  </a:cubicBezTo>
                  <a:cubicBezTo>
                    <a:pt x="3143" y="5398"/>
                    <a:pt x="3513" y="3993"/>
                    <a:pt x="3513" y="3883"/>
                  </a:cubicBezTo>
                  <a:cubicBezTo>
                    <a:pt x="3661" y="2810"/>
                    <a:pt x="3328" y="666"/>
                    <a:pt x="2219" y="149"/>
                  </a:cubicBezTo>
                  <a:cubicBezTo>
                    <a:pt x="2025" y="47"/>
                    <a:pt x="1826" y="1"/>
                    <a:pt x="16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6" name="Google Shape;3696;g3048a510704_4_0"/>
            <p:cNvSpPr/>
            <p:nvPr/>
          </p:nvSpPr>
          <p:spPr>
            <a:xfrm>
              <a:off x="4182000" y="4206925"/>
              <a:ext cx="147900" cy="871025"/>
            </a:xfrm>
            <a:custGeom>
              <a:rect b="b" l="l" r="r" t="t"/>
              <a:pathLst>
                <a:path extrusionOk="0" h="34841" w="5916">
                  <a:moveTo>
                    <a:pt x="2551" y="0"/>
                  </a:moveTo>
                  <a:lnTo>
                    <a:pt x="0" y="555"/>
                  </a:lnTo>
                  <a:lnTo>
                    <a:pt x="4769" y="34346"/>
                  </a:lnTo>
                  <a:cubicBezTo>
                    <a:pt x="4802" y="34635"/>
                    <a:pt x="5057" y="34841"/>
                    <a:pt x="5342" y="34841"/>
                  </a:cubicBezTo>
                  <a:cubicBezTo>
                    <a:pt x="5385" y="34841"/>
                    <a:pt x="5428" y="34836"/>
                    <a:pt x="5472" y="34827"/>
                  </a:cubicBezTo>
                  <a:cubicBezTo>
                    <a:pt x="5731" y="34790"/>
                    <a:pt x="5915" y="34531"/>
                    <a:pt x="5878" y="34235"/>
                  </a:cubicBezTo>
                  <a:lnTo>
                    <a:pt x="2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7" name="Google Shape;3697;g3048a510704_4_0"/>
            <p:cNvSpPr/>
            <p:nvPr/>
          </p:nvSpPr>
          <p:spPr>
            <a:xfrm>
              <a:off x="4173675" y="4199525"/>
              <a:ext cx="163625" cy="886400"/>
            </a:xfrm>
            <a:custGeom>
              <a:rect b="b" l="l" r="r" t="t"/>
              <a:pathLst>
                <a:path extrusionOk="0" h="35456" w="6545">
                  <a:moveTo>
                    <a:pt x="2588" y="703"/>
                  </a:moveTo>
                  <a:lnTo>
                    <a:pt x="5916" y="34568"/>
                  </a:lnTo>
                  <a:cubicBezTo>
                    <a:pt x="5916" y="34716"/>
                    <a:pt x="5842" y="34790"/>
                    <a:pt x="5731" y="34827"/>
                  </a:cubicBezTo>
                  <a:lnTo>
                    <a:pt x="5657" y="34827"/>
                  </a:lnTo>
                  <a:cubicBezTo>
                    <a:pt x="5546" y="34827"/>
                    <a:pt x="5398" y="34753"/>
                    <a:pt x="5398" y="34605"/>
                  </a:cubicBezTo>
                  <a:lnTo>
                    <a:pt x="673" y="1125"/>
                  </a:lnTo>
                  <a:lnTo>
                    <a:pt x="673" y="1125"/>
                  </a:lnTo>
                  <a:lnTo>
                    <a:pt x="2588" y="703"/>
                  </a:lnTo>
                  <a:close/>
                  <a:moveTo>
                    <a:pt x="2810" y="0"/>
                  </a:moveTo>
                  <a:lnTo>
                    <a:pt x="259" y="555"/>
                  </a:lnTo>
                  <a:cubicBezTo>
                    <a:pt x="111" y="592"/>
                    <a:pt x="0" y="740"/>
                    <a:pt x="37" y="925"/>
                  </a:cubicBezTo>
                  <a:lnTo>
                    <a:pt x="4770" y="34716"/>
                  </a:lnTo>
                  <a:cubicBezTo>
                    <a:pt x="4844" y="35160"/>
                    <a:pt x="5213" y="35455"/>
                    <a:pt x="5657" y="35455"/>
                  </a:cubicBezTo>
                  <a:cubicBezTo>
                    <a:pt x="5731" y="35455"/>
                    <a:pt x="5805" y="35455"/>
                    <a:pt x="5842" y="35418"/>
                  </a:cubicBezTo>
                  <a:cubicBezTo>
                    <a:pt x="6248" y="35344"/>
                    <a:pt x="6544" y="34975"/>
                    <a:pt x="6544" y="34568"/>
                  </a:cubicBezTo>
                  <a:lnTo>
                    <a:pt x="6544" y="34494"/>
                  </a:lnTo>
                  <a:lnTo>
                    <a:pt x="3180" y="296"/>
                  </a:lnTo>
                  <a:cubicBezTo>
                    <a:pt x="3180" y="185"/>
                    <a:pt x="3143" y="111"/>
                    <a:pt x="3069" y="74"/>
                  </a:cubicBezTo>
                  <a:cubicBezTo>
                    <a:pt x="2995" y="0"/>
                    <a:pt x="2884" y="0"/>
                    <a:pt x="2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8" name="Google Shape;3698;g3048a510704_4_0"/>
            <p:cNvSpPr/>
            <p:nvPr/>
          </p:nvSpPr>
          <p:spPr>
            <a:xfrm>
              <a:off x="3355700" y="4206925"/>
              <a:ext cx="147900" cy="871025"/>
            </a:xfrm>
            <a:custGeom>
              <a:rect b="b" l="l" r="r" t="t"/>
              <a:pathLst>
                <a:path extrusionOk="0" h="34841" w="5916">
                  <a:moveTo>
                    <a:pt x="3365" y="0"/>
                  </a:moveTo>
                  <a:lnTo>
                    <a:pt x="37" y="34235"/>
                  </a:lnTo>
                  <a:cubicBezTo>
                    <a:pt x="0" y="34531"/>
                    <a:pt x="185" y="34790"/>
                    <a:pt x="481" y="34827"/>
                  </a:cubicBezTo>
                  <a:cubicBezTo>
                    <a:pt x="520" y="34836"/>
                    <a:pt x="559" y="34841"/>
                    <a:pt x="598" y="34841"/>
                  </a:cubicBezTo>
                  <a:cubicBezTo>
                    <a:pt x="859" y="34841"/>
                    <a:pt x="1114" y="34635"/>
                    <a:pt x="1147" y="34346"/>
                  </a:cubicBezTo>
                  <a:lnTo>
                    <a:pt x="5916" y="555"/>
                  </a:lnTo>
                  <a:lnTo>
                    <a:pt x="3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9" name="Google Shape;3699;g3048a510704_4_0"/>
            <p:cNvSpPr/>
            <p:nvPr/>
          </p:nvSpPr>
          <p:spPr>
            <a:xfrm>
              <a:off x="3348300" y="4199525"/>
              <a:ext cx="163625" cy="886400"/>
            </a:xfrm>
            <a:custGeom>
              <a:rect b="b" l="l" r="r" t="t"/>
              <a:pathLst>
                <a:path extrusionOk="0" h="35456" w="6545">
                  <a:moveTo>
                    <a:pt x="3957" y="703"/>
                  </a:moveTo>
                  <a:lnTo>
                    <a:pt x="5872" y="1125"/>
                  </a:lnTo>
                  <a:lnTo>
                    <a:pt x="5872" y="1125"/>
                  </a:lnTo>
                  <a:lnTo>
                    <a:pt x="1147" y="34605"/>
                  </a:lnTo>
                  <a:cubicBezTo>
                    <a:pt x="1147" y="34753"/>
                    <a:pt x="1036" y="34827"/>
                    <a:pt x="888" y="34827"/>
                  </a:cubicBezTo>
                  <a:lnTo>
                    <a:pt x="851" y="34827"/>
                  </a:lnTo>
                  <a:cubicBezTo>
                    <a:pt x="703" y="34790"/>
                    <a:pt x="629" y="34716"/>
                    <a:pt x="629" y="34568"/>
                  </a:cubicBezTo>
                  <a:lnTo>
                    <a:pt x="3957" y="703"/>
                  </a:lnTo>
                  <a:close/>
                  <a:moveTo>
                    <a:pt x="3735" y="0"/>
                  </a:moveTo>
                  <a:cubicBezTo>
                    <a:pt x="3661" y="0"/>
                    <a:pt x="3550" y="0"/>
                    <a:pt x="3513" y="74"/>
                  </a:cubicBezTo>
                  <a:cubicBezTo>
                    <a:pt x="3439" y="111"/>
                    <a:pt x="3365" y="185"/>
                    <a:pt x="3365" y="296"/>
                  </a:cubicBezTo>
                  <a:lnTo>
                    <a:pt x="38" y="34494"/>
                  </a:lnTo>
                  <a:lnTo>
                    <a:pt x="1" y="34568"/>
                  </a:lnTo>
                  <a:cubicBezTo>
                    <a:pt x="1" y="34975"/>
                    <a:pt x="296" y="35344"/>
                    <a:pt x="703" y="35418"/>
                  </a:cubicBezTo>
                  <a:cubicBezTo>
                    <a:pt x="777" y="35455"/>
                    <a:pt x="814" y="35455"/>
                    <a:pt x="888" y="35455"/>
                  </a:cubicBezTo>
                  <a:cubicBezTo>
                    <a:pt x="1332" y="35455"/>
                    <a:pt x="1701" y="35160"/>
                    <a:pt x="1775" y="34716"/>
                  </a:cubicBezTo>
                  <a:lnTo>
                    <a:pt x="6508" y="925"/>
                  </a:lnTo>
                  <a:cubicBezTo>
                    <a:pt x="6544" y="740"/>
                    <a:pt x="6434" y="592"/>
                    <a:pt x="6286" y="555"/>
                  </a:cubicBezTo>
                  <a:lnTo>
                    <a:pt x="37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0" name="Google Shape;3700;g3048a510704_4_0"/>
            <p:cNvSpPr/>
            <p:nvPr/>
          </p:nvSpPr>
          <p:spPr>
            <a:xfrm>
              <a:off x="3415775" y="3231825"/>
              <a:ext cx="889175" cy="1075875"/>
            </a:xfrm>
            <a:custGeom>
              <a:rect b="b" l="l" r="r" t="t"/>
              <a:pathLst>
                <a:path extrusionOk="0" h="43035" w="35567">
                  <a:moveTo>
                    <a:pt x="4178" y="0"/>
                  </a:moveTo>
                  <a:cubicBezTo>
                    <a:pt x="1849" y="0"/>
                    <a:pt x="1" y="1923"/>
                    <a:pt x="111" y="4215"/>
                  </a:cubicBezTo>
                  <a:lnTo>
                    <a:pt x="1738" y="43034"/>
                  </a:lnTo>
                  <a:lnTo>
                    <a:pt x="32387" y="43034"/>
                  </a:lnTo>
                  <a:lnTo>
                    <a:pt x="35381" y="4363"/>
                  </a:lnTo>
                  <a:cubicBezTo>
                    <a:pt x="35566" y="1997"/>
                    <a:pt x="33718" y="0"/>
                    <a:pt x="3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1" name="Google Shape;3701;g3048a510704_4_0"/>
            <p:cNvSpPr/>
            <p:nvPr/>
          </p:nvSpPr>
          <p:spPr>
            <a:xfrm>
              <a:off x="3410225" y="3223500"/>
              <a:ext cx="898425" cy="1091575"/>
            </a:xfrm>
            <a:custGeom>
              <a:rect b="b" l="l" r="r" t="t"/>
              <a:pathLst>
                <a:path extrusionOk="0" h="43663" w="35937">
                  <a:moveTo>
                    <a:pt x="31574" y="629"/>
                  </a:moveTo>
                  <a:cubicBezTo>
                    <a:pt x="32609" y="629"/>
                    <a:pt x="33533" y="1073"/>
                    <a:pt x="34235" y="1738"/>
                  </a:cubicBezTo>
                  <a:cubicBezTo>
                    <a:pt x="34901" y="2440"/>
                    <a:pt x="35308" y="3365"/>
                    <a:pt x="35308" y="4400"/>
                  </a:cubicBezTo>
                  <a:cubicBezTo>
                    <a:pt x="35308" y="4474"/>
                    <a:pt x="35308" y="4585"/>
                    <a:pt x="35308" y="4696"/>
                  </a:cubicBezTo>
                  <a:lnTo>
                    <a:pt x="32313" y="43034"/>
                  </a:lnTo>
                  <a:lnTo>
                    <a:pt x="2244" y="43034"/>
                  </a:lnTo>
                  <a:lnTo>
                    <a:pt x="629" y="4548"/>
                  </a:lnTo>
                  <a:cubicBezTo>
                    <a:pt x="629" y="4511"/>
                    <a:pt x="629" y="4437"/>
                    <a:pt x="629" y="4400"/>
                  </a:cubicBezTo>
                  <a:cubicBezTo>
                    <a:pt x="629" y="3365"/>
                    <a:pt x="1036" y="2404"/>
                    <a:pt x="1738" y="1738"/>
                  </a:cubicBezTo>
                  <a:cubicBezTo>
                    <a:pt x="2404" y="1073"/>
                    <a:pt x="3328" y="629"/>
                    <a:pt x="4400" y="629"/>
                  </a:cubicBezTo>
                  <a:close/>
                  <a:moveTo>
                    <a:pt x="4400" y="0"/>
                  </a:moveTo>
                  <a:cubicBezTo>
                    <a:pt x="1960" y="0"/>
                    <a:pt x="1" y="1997"/>
                    <a:pt x="1" y="4400"/>
                  </a:cubicBezTo>
                  <a:cubicBezTo>
                    <a:pt x="1" y="4437"/>
                    <a:pt x="1" y="4511"/>
                    <a:pt x="1" y="4585"/>
                  </a:cubicBezTo>
                  <a:lnTo>
                    <a:pt x="1627" y="43367"/>
                  </a:lnTo>
                  <a:cubicBezTo>
                    <a:pt x="1664" y="43552"/>
                    <a:pt x="1775" y="43663"/>
                    <a:pt x="1960" y="43663"/>
                  </a:cubicBezTo>
                  <a:lnTo>
                    <a:pt x="32609" y="43663"/>
                  </a:lnTo>
                  <a:cubicBezTo>
                    <a:pt x="32757" y="43663"/>
                    <a:pt x="32905" y="43552"/>
                    <a:pt x="32905" y="43367"/>
                  </a:cubicBezTo>
                  <a:lnTo>
                    <a:pt x="35936" y="4733"/>
                  </a:lnTo>
                  <a:cubicBezTo>
                    <a:pt x="35936" y="4622"/>
                    <a:pt x="35936" y="4511"/>
                    <a:pt x="35936" y="4400"/>
                  </a:cubicBezTo>
                  <a:cubicBezTo>
                    <a:pt x="35936" y="1997"/>
                    <a:pt x="34014" y="0"/>
                    <a:pt x="315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2" name="Google Shape;3702;g3048a510704_4_0"/>
            <p:cNvSpPr/>
            <p:nvPr/>
          </p:nvSpPr>
          <p:spPr>
            <a:xfrm>
              <a:off x="3388050" y="4095075"/>
              <a:ext cx="902100" cy="212625"/>
            </a:xfrm>
            <a:custGeom>
              <a:rect b="b" l="l" r="r" t="t"/>
              <a:pathLst>
                <a:path extrusionOk="0" h="8505" w="36084">
                  <a:moveTo>
                    <a:pt x="0" y="1"/>
                  </a:moveTo>
                  <a:lnTo>
                    <a:pt x="0" y="8504"/>
                  </a:lnTo>
                  <a:lnTo>
                    <a:pt x="36084" y="8504"/>
                  </a:lnTo>
                  <a:lnTo>
                    <a:pt x="36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3" name="Google Shape;3703;g3048a510704_4_0"/>
            <p:cNvSpPr/>
            <p:nvPr/>
          </p:nvSpPr>
          <p:spPr>
            <a:xfrm>
              <a:off x="3380650" y="4086775"/>
              <a:ext cx="916900" cy="228300"/>
            </a:xfrm>
            <a:custGeom>
              <a:rect b="b" l="l" r="r" t="t"/>
              <a:pathLst>
                <a:path extrusionOk="0" h="9132" w="36676">
                  <a:moveTo>
                    <a:pt x="36047" y="629"/>
                  </a:moveTo>
                  <a:lnTo>
                    <a:pt x="36047" y="8503"/>
                  </a:lnTo>
                  <a:lnTo>
                    <a:pt x="592" y="8503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9" y="37"/>
                    <a:pt x="75" y="111"/>
                  </a:cubicBezTo>
                  <a:cubicBezTo>
                    <a:pt x="1" y="148"/>
                    <a:pt x="1" y="259"/>
                    <a:pt x="1" y="333"/>
                  </a:cubicBezTo>
                  <a:lnTo>
                    <a:pt x="1" y="8836"/>
                  </a:lnTo>
                  <a:cubicBezTo>
                    <a:pt x="1" y="8910"/>
                    <a:pt x="1" y="8984"/>
                    <a:pt x="75" y="9058"/>
                  </a:cubicBezTo>
                  <a:cubicBezTo>
                    <a:pt x="149" y="9095"/>
                    <a:pt x="222" y="9132"/>
                    <a:pt x="296" y="9132"/>
                  </a:cubicBezTo>
                  <a:lnTo>
                    <a:pt x="36380" y="9132"/>
                  </a:lnTo>
                  <a:cubicBezTo>
                    <a:pt x="36454" y="9132"/>
                    <a:pt x="36528" y="9095"/>
                    <a:pt x="36602" y="9058"/>
                  </a:cubicBezTo>
                  <a:cubicBezTo>
                    <a:pt x="36639" y="8984"/>
                    <a:pt x="36675" y="8910"/>
                    <a:pt x="36675" y="8836"/>
                  </a:cubicBezTo>
                  <a:lnTo>
                    <a:pt x="36675" y="333"/>
                  </a:lnTo>
                  <a:cubicBezTo>
                    <a:pt x="36675" y="259"/>
                    <a:pt x="36639" y="148"/>
                    <a:pt x="36602" y="111"/>
                  </a:cubicBezTo>
                  <a:cubicBezTo>
                    <a:pt x="36528" y="37"/>
                    <a:pt x="36454" y="0"/>
                    <a:pt x="36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4" name="Google Shape;3704;g3048a510704_4_0"/>
            <p:cNvSpPr/>
            <p:nvPr/>
          </p:nvSpPr>
          <p:spPr>
            <a:xfrm>
              <a:off x="3342750" y="3850150"/>
              <a:ext cx="116500" cy="457550"/>
            </a:xfrm>
            <a:custGeom>
              <a:rect b="b" l="l" r="r" t="t"/>
              <a:pathLst>
                <a:path extrusionOk="0" h="18302" w="4660">
                  <a:moveTo>
                    <a:pt x="2330" y="1"/>
                  </a:moveTo>
                  <a:cubicBezTo>
                    <a:pt x="1036" y="1"/>
                    <a:pt x="1" y="1036"/>
                    <a:pt x="1" y="2330"/>
                  </a:cubicBezTo>
                  <a:lnTo>
                    <a:pt x="1923" y="18301"/>
                  </a:lnTo>
                  <a:lnTo>
                    <a:pt x="4659" y="18301"/>
                  </a:lnTo>
                  <a:lnTo>
                    <a:pt x="4659" y="2330"/>
                  </a:lnTo>
                  <a:cubicBezTo>
                    <a:pt x="4659" y="1036"/>
                    <a:pt x="3624" y="1"/>
                    <a:pt x="2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5" name="Google Shape;3705;g3048a510704_4_0"/>
            <p:cNvSpPr/>
            <p:nvPr/>
          </p:nvSpPr>
          <p:spPr>
            <a:xfrm>
              <a:off x="3335375" y="3842750"/>
              <a:ext cx="131250" cy="472325"/>
            </a:xfrm>
            <a:custGeom>
              <a:rect b="b" l="l" r="r" t="t"/>
              <a:pathLst>
                <a:path extrusionOk="0" h="18893" w="5250">
                  <a:moveTo>
                    <a:pt x="2625" y="592"/>
                  </a:moveTo>
                  <a:cubicBezTo>
                    <a:pt x="3734" y="592"/>
                    <a:pt x="4621" y="1517"/>
                    <a:pt x="4621" y="2626"/>
                  </a:cubicBezTo>
                  <a:lnTo>
                    <a:pt x="4621" y="18264"/>
                  </a:lnTo>
                  <a:lnTo>
                    <a:pt x="2477" y="18264"/>
                  </a:lnTo>
                  <a:lnTo>
                    <a:pt x="593" y="2598"/>
                  </a:lnTo>
                  <a:lnTo>
                    <a:pt x="593" y="2598"/>
                  </a:lnTo>
                  <a:cubicBezTo>
                    <a:pt x="643" y="1501"/>
                    <a:pt x="1525" y="592"/>
                    <a:pt x="2625" y="592"/>
                  </a:cubicBezTo>
                  <a:close/>
                  <a:moveTo>
                    <a:pt x="2625" y="1"/>
                  </a:moveTo>
                  <a:cubicBezTo>
                    <a:pt x="1183" y="1"/>
                    <a:pt x="0" y="1147"/>
                    <a:pt x="0" y="2626"/>
                  </a:cubicBezTo>
                  <a:lnTo>
                    <a:pt x="0" y="2663"/>
                  </a:lnTo>
                  <a:lnTo>
                    <a:pt x="1923" y="18634"/>
                  </a:lnTo>
                  <a:cubicBezTo>
                    <a:pt x="1923" y="18782"/>
                    <a:pt x="2070" y="18893"/>
                    <a:pt x="2218" y="18893"/>
                  </a:cubicBezTo>
                  <a:lnTo>
                    <a:pt x="4954" y="18893"/>
                  </a:lnTo>
                  <a:cubicBezTo>
                    <a:pt x="5028" y="18893"/>
                    <a:pt x="5102" y="18856"/>
                    <a:pt x="5176" y="18819"/>
                  </a:cubicBezTo>
                  <a:cubicBezTo>
                    <a:pt x="5213" y="18745"/>
                    <a:pt x="5250" y="18671"/>
                    <a:pt x="5250" y="18597"/>
                  </a:cubicBezTo>
                  <a:lnTo>
                    <a:pt x="5250" y="2626"/>
                  </a:lnTo>
                  <a:cubicBezTo>
                    <a:pt x="5250" y="1147"/>
                    <a:pt x="4067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6" name="Google Shape;3706;g3048a510704_4_0"/>
            <p:cNvSpPr/>
            <p:nvPr/>
          </p:nvSpPr>
          <p:spPr>
            <a:xfrm>
              <a:off x="4225425" y="3850150"/>
              <a:ext cx="116500" cy="457550"/>
            </a:xfrm>
            <a:custGeom>
              <a:rect b="b" l="l" r="r" t="t"/>
              <a:pathLst>
                <a:path extrusionOk="0" h="18302" w="4660">
                  <a:moveTo>
                    <a:pt x="2330" y="1"/>
                  </a:moveTo>
                  <a:cubicBezTo>
                    <a:pt x="1036" y="1"/>
                    <a:pt x="1" y="1036"/>
                    <a:pt x="1" y="2330"/>
                  </a:cubicBezTo>
                  <a:lnTo>
                    <a:pt x="1" y="18301"/>
                  </a:lnTo>
                  <a:lnTo>
                    <a:pt x="2737" y="18301"/>
                  </a:lnTo>
                  <a:lnTo>
                    <a:pt x="4659" y="2330"/>
                  </a:lnTo>
                  <a:cubicBezTo>
                    <a:pt x="4659" y="1036"/>
                    <a:pt x="3587" y="1"/>
                    <a:pt x="2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7" name="Google Shape;3707;g3048a510704_4_0"/>
            <p:cNvSpPr/>
            <p:nvPr/>
          </p:nvSpPr>
          <p:spPr>
            <a:xfrm>
              <a:off x="4218050" y="3842750"/>
              <a:ext cx="131250" cy="472325"/>
            </a:xfrm>
            <a:custGeom>
              <a:rect b="b" l="l" r="r" t="t"/>
              <a:pathLst>
                <a:path extrusionOk="0" h="18893" w="5250">
                  <a:moveTo>
                    <a:pt x="2625" y="592"/>
                  </a:moveTo>
                  <a:cubicBezTo>
                    <a:pt x="3723" y="592"/>
                    <a:pt x="4603" y="1497"/>
                    <a:pt x="4621" y="2591"/>
                  </a:cubicBezTo>
                  <a:lnTo>
                    <a:pt x="4621" y="2591"/>
                  </a:lnTo>
                  <a:lnTo>
                    <a:pt x="2736" y="18264"/>
                  </a:lnTo>
                  <a:lnTo>
                    <a:pt x="592" y="18264"/>
                  </a:lnTo>
                  <a:lnTo>
                    <a:pt x="592" y="2626"/>
                  </a:lnTo>
                  <a:cubicBezTo>
                    <a:pt x="592" y="1517"/>
                    <a:pt x="1516" y="592"/>
                    <a:pt x="2625" y="592"/>
                  </a:cubicBezTo>
                  <a:close/>
                  <a:moveTo>
                    <a:pt x="2625" y="1"/>
                  </a:moveTo>
                  <a:cubicBezTo>
                    <a:pt x="1183" y="1"/>
                    <a:pt x="0" y="1147"/>
                    <a:pt x="0" y="2626"/>
                  </a:cubicBezTo>
                  <a:lnTo>
                    <a:pt x="0" y="18597"/>
                  </a:lnTo>
                  <a:cubicBezTo>
                    <a:pt x="0" y="18671"/>
                    <a:pt x="37" y="18745"/>
                    <a:pt x="74" y="18819"/>
                  </a:cubicBezTo>
                  <a:cubicBezTo>
                    <a:pt x="148" y="18856"/>
                    <a:pt x="222" y="18893"/>
                    <a:pt x="296" y="18893"/>
                  </a:cubicBezTo>
                  <a:lnTo>
                    <a:pt x="3032" y="18893"/>
                  </a:lnTo>
                  <a:cubicBezTo>
                    <a:pt x="3179" y="18893"/>
                    <a:pt x="3327" y="18782"/>
                    <a:pt x="3327" y="18634"/>
                  </a:cubicBezTo>
                  <a:lnTo>
                    <a:pt x="5250" y="2663"/>
                  </a:lnTo>
                  <a:lnTo>
                    <a:pt x="5250" y="2626"/>
                  </a:lnTo>
                  <a:cubicBezTo>
                    <a:pt x="5250" y="1147"/>
                    <a:pt x="4067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8" name="Google Shape;3708;g3048a510704_4_0"/>
            <p:cNvSpPr/>
            <p:nvPr/>
          </p:nvSpPr>
          <p:spPr>
            <a:xfrm>
              <a:off x="3548875" y="3556225"/>
              <a:ext cx="574000" cy="329075"/>
            </a:xfrm>
            <a:custGeom>
              <a:rect b="b" l="l" r="r" t="t"/>
              <a:pathLst>
                <a:path extrusionOk="0" h="13163" w="22960">
                  <a:moveTo>
                    <a:pt x="0" y="1"/>
                  </a:moveTo>
                  <a:lnTo>
                    <a:pt x="1294" y="13162"/>
                  </a:lnTo>
                  <a:lnTo>
                    <a:pt x="21665" y="13162"/>
                  </a:lnTo>
                  <a:lnTo>
                    <a:pt x="229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9" name="Google Shape;3709;g3048a510704_4_0"/>
            <p:cNvSpPr/>
            <p:nvPr/>
          </p:nvSpPr>
          <p:spPr>
            <a:xfrm>
              <a:off x="3541475" y="3548850"/>
              <a:ext cx="588775" cy="343850"/>
            </a:xfrm>
            <a:custGeom>
              <a:rect b="b" l="l" r="r" t="t"/>
              <a:pathLst>
                <a:path extrusionOk="0" h="13754" w="23551">
                  <a:moveTo>
                    <a:pt x="22885" y="592"/>
                  </a:moveTo>
                  <a:lnTo>
                    <a:pt x="21665" y="13125"/>
                  </a:lnTo>
                  <a:lnTo>
                    <a:pt x="1886" y="13125"/>
                  </a:lnTo>
                  <a:lnTo>
                    <a:pt x="626" y="592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1" y="148"/>
                    <a:pt x="1" y="259"/>
                    <a:pt x="1" y="333"/>
                  </a:cubicBezTo>
                  <a:lnTo>
                    <a:pt x="1295" y="13457"/>
                  </a:lnTo>
                  <a:cubicBezTo>
                    <a:pt x="1295" y="13642"/>
                    <a:pt x="1442" y="13753"/>
                    <a:pt x="1590" y="13753"/>
                  </a:cubicBezTo>
                  <a:lnTo>
                    <a:pt x="21961" y="13753"/>
                  </a:lnTo>
                  <a:cubicBezTo>
                    <a:pt x="22109" y="13753"/>
                    <a:pt x="22257" y="13642"/>
                    <a:pt x="22257" y="13457"/>
                  </a:cubicBezTo>
                  <a:lnTo>
                    <a:pt x="23551" y="333"/>
                  </a:lnTo>
                  <a:cubicBezTo>
                    <a:pt x="23551" y="259"/>
                    <a:pt x="23514" y="148"/>
                    <a:pt x="23477" y="74"/>
                  </a:cubicBezTo>
                  <a:cubicBezTo>
                    <a:pt x="23403" y="37"/>
                    <a:pt x="23329" y="0"/>
                    <a:pt x="23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0" name="Google Shape;3710;g3048a510704_4_0"/>
            <p:cNvSpPr/>
            <p:nvPr/>
          </p:nvSpPr>
          <p:spPr>
            <a:xfrm>
              <a:off x="3337225" y="3015525"/>
              <a:ext cx="1061075" cy="603575"/>
            </a:xfrm>
            <a:custGeom>
              <a:rect b="b" l="l" r="r" t="t"/>
              <a:pathLst>
                <a:path extrusionOk="0" h="24143" w="42443">
                  <a:moveTo>
                    <a:pt x="22552" y="1"/>
                  </a:moveTo>
                  <a:lnTo>
                    <a:pt x="16748" y="112"/>
                  </a:lnTo>
                  <a:lnTo>
                    <a:pt x="5878" y="6212"/>
                  </a:lnTo>
                  <a:lnTo>
                    <a:pt x="0" y="24143"/>
                  </a:lnTo>
                  <a:lnTo>
                    <a:pt x="42442" y="24143"/>
                  </a:lnTo>
                  <a:cubicBezTo>
                    <a:pt x="42442" y="24143"/>
                    <a:pt x="35640" y="6693"/>
                    <a:pt x="34309" y="5805"/>
                  </a:cubicBezTo>
                  <a:cubicBezTo>
                    <a:pt x="32978" y="4881"/>
                    <a:pt x="22552" y="1"/>
                    <a:pt x="225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1" name="Google Shape;3711;g3048a510704_4_0"/>
            <p:cNvSpPr/>
            <p:nvPr/>
          </p:nvSpPr>
          <p:spPr>
            <a:xfrm>
              <a:off x="3328900" y="3008150"/>
              <a:ext cx="1076800" cy="619275"/>
            </a:xfrm>
            <a:custGeom>
              <a:rect b="b" l="l" r="r" t="t"/>
              <a:pathLst>
                <a:path extrusionOk="0" h="24771" w="43072">
                  <a:moveTo>
                    <a:pt x="22743" y="594"/>
                  </a:moveTo>
                  <a:cubicBezTo>
                    <a:pt x="22812" y="625"/>
                    <a:pt x="23458" y="914"/>
                    <a:pt x="24401" y="1368"/>
                  </a:cubicBezTo>
                  <a:cubicBezTo>
                    <a:pt x="25880" y="2071"/>
                    <a:pt x="28172" y="3143"/>
                    <a:pt x="30205" y="4141"/>
                  </a:cubicBezTo>
                  <a:cubicBezTo>
                    <a:pt x="31203" y="4622"/>
                    <a:pt x="32165" y="5102"/>
                    <a:pt x="32941" y="5472"/>
                  </a:cubicBezTo>
                  <a:cubicBezTo>
                    <a:pt x="33681" y="5879"/>
                    <a:pt x="34235" y="6174"/>
                    <a:pt x="34457" y="6322"/>
                  </a:cubicBezTo>
                  <a:cubicBezTo>
                    <a:pt x="34494" y="6359"/>
                    <a:pt x="34605" y="6433"/>
                    <a:pt x="34716" y="6618"/>
                  </a:cubicBezTo>
                  <a:cubicBezTo>
                    <a:pt x="35122" y="7246"/>
                    <a:pt x="35862" y="8688"/>
                    <a:pt x="36675" y="10500"/>
                  </a:cubicBezTo>
                  <a:cubicBezTo>
                    <a:pt x="37895" y="13236"/>
                    <a:pt x="39337" y="16748"/>
                    <a:pt x="40483" y="19558"/>
                  </a:cubicBezTo>
                  <a:cubicBezTo>
                    <a:pt x="41075" y="21000"/>
                    <a:pt x="41555" y="22257"/>
                    <a:pt x="41925" y="23144"/>
                  </a:cubicBezTo>
                  <a:cubicBezTo>
                    <a:pt x="42082" y="23563"/>
                    <a:pt x="42215" y="23900"/>
                    <a:pt x="42311" y="24142"/>
                  </a:cubicBezTo>
                  <a:lnTo>
                    <a:pt x="777" y="24142"/>
                  </a:lnTo>
                  <a:lnTo>
                    <a:pt x="6470" y="6692"/>
                  </a:lnTo>
                  <a:lnTo>
                    <a:pt x="17166" y="701"/>
                  </a:lnTo>
                  <a:lnTo>
                    <a:pt x="17166" y="701"/>
                  </a:lnTo>
                  <a:lnTo>
                    <a:pt x="22743" y="594"/>
                  </a:lnTo>
                  <a:close/>
                  <a:moveTo>
                    <a:pt x="22848" y="0"/>
                  </a:moveTo>
                  <a:lnTo>
                    <a:pt x="17081" y="74"/>
                  </a:lnTo>
                  <a:lnTo>
                    <a:pt x="16933" y="148"/>
                  </a:lnTo>
                  <a:lnTo>
                    <a:pt x="6063" y="6211"/>
                  </a:lnTo>
                  <a:cubicBezTo>
                    <a:pt x="5990" y="6248"/>
                    <a:pt x="5953" y="6322"/>
                    <a:pt x="5916" y="6396"/>
                  </a:cubicBezTo>
                  <a:lnTo>
                    <a:pt x="37" y="24364"/>
                  </a:lnTo>
                  <a:cubicBezTo>
                    <a:pt x="0" y="24438"/>
                    <a:pt x="37" y="24549"/>
                    <a:pt x="74" y="24623"/>
                  </a:cubicBezTo>
                  <a:cubicBezTo>
                    <a:pt x="148" y="24734"/>
                    <a:pt x="222" y="24771"/>
                    <a:pt x="333" y="24771"/>
                  </a:cubicBezTo>
                  <a:lnTo>
                    <a:pt x="42775" y="24771"/>
                  </a:lnTo>
                  <a:cubicBezTo>
                    <a:pt x="42849" y="24771"/>
                    <a:pt x="42960" y="24697"/>
                    <a:pt x="43034" y="24623"/>
                  </a:cubicBezTo>
                  <a:cubicBezTo>
                    <a:pt x="43071" y="24549"/>
                    <a:pt x="43071" y="24438"/>
                    <a:pt x="43034" y="24327"/>
                  </a:cubicBezTo>
                  <a:cubicBezTo>
                    <a:pt x="43034" y="24327"/>
                    <a:pt x="41333" y="19964"/>
                    <a:pt x="39485" y="15491"/>
                  </a:cubicBezTo>
                  <a:cubicBezTo>
                    <a:pt x="38561" y="13236"/>
                    <a:pt x="37562" y="10981"/>
                    <a:pt x="36749" y="9206"/>
                  </a:cubicBezTo>
                  <a:cubicBezTo>
                    <a:pt x="36342" y="8319"/>
                    <a:pt x="35973" y="7579"/>
                    <a:pt x="35640" y="6988"/>
                  </a:cubicBezTo>
                  <a:cubicBezTo>
                    <a:pt x="35492" y="6692"/>
                    <a:pt x="35344" y="6470"/>
                    <a:pt x="35196" y="6285"/>
                  </a:cubicBezTo>
                  <a:cubicBezTo>
                    <a:pt x="35085" y="6063"/>
                    <a:pt x="34974" y="5953"/>
                    <a:pt x="34827" y="5842"/>
                  </a:cubicBezTo>
                  <a:cubicBezTo>
                    <a:pt x="34642" y="5694"/>
                    <a:pt x="34309" y="5509"/>
                    <a:pt x="33902" y="5287"/>
                  </a:cubicBezTo>
                  <a:cubicBezTo>
                    <a:pt x="31019" y="3734"/>
                    <a:pt x="22996" y="37"/>
                    <a:pt x="22996" y="37"/>
                  </a:cubicBezTo>
                  <a:lnTo>
                    <a:pt x="228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2" name="Google Shape;3712;g3048a510704_4_0"/>
            <p:cNvSpPr/>
            <p:nvPr/>
          </p:nvSpPr>
          <p:spPr>
            <a:xfrm>
              <a:off x="3938900" y="2856775"/>
              <a:ext cx="52725" cy="82300"/>
            </a:xfrm>
            <a:custGeom>
              <a:rect b="b" l="l" r="r" t="t"/>
              <a:pathLst>
                <a:path extrusionOk="0" h="3292" w="2109">
                  <a:moveTo>
                    <a:pt x="1480" y="0"/>
                  </a:moveTo>
                  <a:cubicBezTo>
                    <a:pt x="1085" y="0"/>
                    <a:pt x="592" y="362"/>
                    <a:pt x="592" y="362"/>
                  </a:cubicBezTo>
                  <a:lnTo>
                    <a:pt x="518" y="768"/>
                  </a:lnTo>
                  <a:lnTo>
                    <a:pt x="1" y="2913"/>
                  </a:lnTo>
                  <a:cubicBezTo>
                    <a:pt x="1" y="2913"/>
                    <a:pt x="332" y="3291"/>
                    <a:pt x="824" y="3291"/>
                  </a:cubicBezTo>
                  <a:cubicBezTo>
                    <a:pt x="947" y="3291"/>
                    <a:pt x="1080" y="3268"/>
                    <a:pt x="1221" y="3208"/>
                  </a:cubicBezTo>
                  <a:cubicBezTo>
                    <a:pt x="1923" y="2913"/>
                    <a:pt x="2108" y="1175"/>
                    <a:pt x="1923" y="362"/>
                  </a:cubicBezTo>
                  <a:cubicBezTo>
                    <a:pt x="1849" y="91"/>
                    <a:pt x="1677" y="0"/>
                    <a:pt x="1480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3" name="Google Shape;3713;g3048a510704_4_0"/>
            <p:cNvSpPr/>
            <p:nvPr/>
          </p:nvSpPr>
          <p:spPr>
            <a:xfrm>
              <a:off x="3930600" y="2849175"/>
              <a:ext cx="65650" cy="98000"/>
            </a:xfrm>
            <a:custGeom>
              <a:rect b="b" l="l" r="r" t="t"/>
              <a:pathLst>
                <a:path extrusionOk="0" h="3920" w="2626">
                  <a:moveTo>
                    <a:pt x="1886" y="629"/>
                  </a:moveTo>
                  <a:cubicBezTo>
                    <a:pt x="1923" y="629"/>
                    <a:pt x="1923" y="666"/>
                    <a:pt x="1960" y="740"/>
                  </a:cubicBezTo>
                  <a:cubicBezTo>
                    <a:pt x="1997" y="888"/>
                    <a:pt x="2034" y="1146"/>
                    <a:pt x="2034" y="1405"/>
                  </a:cubicBezTo>
                  <a:cubicBezTo>
                    <a:pt x="2034" y="1775"/>
                    <a:pt x="1960" y="2219"/>
                    <a:pt x="1849" y="2588"/>
                  </a:cubicBezTo>
                  <a:cubicBezTo>
                    <a:pt x="1738" y="2958"/>
                    <a:pt x="1553" y="3180"/>
                    <a:pt x="1405" y="3217"/>
                  </a:cubicBezTo>
                  <a:cubicBezTo>
                    <a:pt x="1331" y="3291"/>
                    <a:pt x="1220" y="3291"/>
                    <a:pt x="1146" y="3291"/>
                  </a:cubicBezTo>
                  <a:cubicBezTo>
                    <a:pt x="961" y="3291"/>
                    <a:pt x="850" y="3217"/>
                    <a:pt x="740" y="3143"/>
                  </a:cubicBezTo>
                  <a:lnTo>
                    <a:pt x="676" y="3095"/>
                  </a:lnTo>
                  <a:lnTo>
                    <a:pt x="676" y="3095"/>
                  </a:lnTo>
                  <a:lnTo>
                    <a:pt x="1146" y="1146"/>
                  </a:lnTo>
                  <a:lnTo>
                    <a:pt x="1194" y="886"/>
                  </a:lnTo>
                  <a:lnTo>
                    <a:pt x="1194" y="886"/>
                  </a:lnTo>
                  <a:cubicBezTo>
                    <a:pt x="1248" y="846"/>
                    <a:pt x="1335" y="793"/>
                    <a:pt x="1442" y="740"/>
                  </a:cubicBezTo>
                  <a:cubicBezTo>
                    <a:pt x="1553" y="666"/>
                    <a:pt x="1738" y="629"/>
                    <a:pt x="1812" y="629"/>
                  </a:cubicBezTo>
                  <a:close/>
                  <a:moveTo>
                    <a:pt x="1812" y="0"/>
                  </a:moveTo>
                  <a:cubicBezTo>
                    <a:pt x="1516" y="0"/>
                    <a:pt x="1294" y="111"/>
                    <a:pt x="1072" y="222"/>
                  </a:cubicBezTo>
                  <a:cubicBezTo>
                    <a:pt x="887" y="333"/>
                    <a:pt x="777" y="407"/>
                    <a:pt x="740" y="407"/>
                  </a:cubicBezTo>
                  <a:cubicBezTo>
                    <a:pt x="703" y="481"/>
                    <a:pt x="666" y="518"/>
                    <a:pt x="629" y="592"/>
                  </a:cubicBezTo>
                  <a:lnTo>
                    <a:pt x="518" y="998"/>
                  </a:lnTo>
                  <a:lnTo>
                    <a:pt x="37" y="3143"/>
                  </a:lnTo>
                  <a:cubicBezTo>
                    <a:pt x="0" y="3217"/>
                    <a:pt x="37" y="3328"/>
                    <a:pt x="74" y="3402"/>
                  </a:cubicBezTo>
                  <a:cubicBezTo>
                    <a:pt x="111" y="3402"/>
                    <a:pt x="185" y="3549"/>
                    <a:pt x="370" y="3660"/>
                  </a:cubicBezTo>
                  <a:cubicBezTo>
                    <a:pt x="555" y="3771"/>
                    <a:pt x="814" y="3919"/>
                    <a:pt x="1146" y="3919"/>
                  </a:cubicBezTo>
                  <a:cubicBezTo>
                    <a:pt x="1294" y="3919"/>
                    <a:pt x="1479" y="3882"/>
                    <a:pt x="1664" y="3808"/>
                  </a:cubicBezTo>
                  <a:cubicBezTo>
                    <a:pt x="2071" y="3623"/>
                    <a:pt x="2292" y="3217"/>
                    <a:pt x="2440" y="2773"/>
                  </a:cubicBezTo>
                  <a:cubicBezTo>
                    <a:pt x="2588" y="2329"/>
                    <a:pt x="2625" y="1849"/>
                    <a:pt x="2625" y="1405"/>
                  </a:cubicBezTo>
                  <a:cubicBezTo>
                    <a:pt x="2625" y="1109"/>
                    <a:pt x="2625" y="814"/>
                    <a:pt x="2551" y="592"/>
                  </a:cubicBezTo>
                  <a:cubicBezTo>
                    <a:pt x="2514" y="407"/>
                    <a:pt x="2403" y="259"/>
                    <a:pt x="2255" y="148"/>
                  </a:cubicBezTo>
                  <a:cubicBezTo>
                    <a:pt x="2144" y="37"/>
                    <a:pt x="1960" y="0"/>
                    <a:pt x="1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4" name="Google Shape;3714;g3048a510704_4_0"/>
            <p:cNvSpPr/>
            <p:nvPr/>
          </p:nvSpPr>
          <p:spPr>
            <a:xfrm>
              <a:off x="3667175" y="2856775"/>
              <a:ext cx="53625" cy="82300"/>
            </a:xfrm>
            <a:custGeom>
              <a:rect b="b" l="l" r="r" t="t"/>
              <a:pathLst>
                <a:path extrusionOk="0" h="3292" w="2145">
                  <a:moveTo>
                    <a:pt x="640" y="0"/>
                  </a:moveTo>
                  <a:cubicBezTo>
                    <a:pt x="448" y="0"/>
                    <a:pt x="284" y="91"/>
                    <a:pt x="222" y="362"/>
                  </a:cubicBezTo>
                  <a:cubicBezTo>
                    <a:pt x="1" y="1175"/>
                    <a:pt x="222" y="2913"/>
                    <a:pt x="925" y="3208"/>
                  </a:cubicBezTo>
                  <a:cubicBezTo>
                    <a:pt x="1065" y="3268"/>
                    <a:pt x="1198" y="3291"/>
                    <a:pt x="1321" y="3291"/>
                  </a:cubicBezTo>
                  <a:cubicBezTo>
                    <a:pt x="1814" y="3291"/>
                    <a:pt x="2145" y="2913"/>
                    <a:pt x="2145" y="2913"/>
                  </a:cubicBezTo>
                  <a:lnTo>
                    <a:pt x="1627" y="768"/>
                  </a:lnTo>
                  <a:lnTo>
                    <a:pt x="1516" y="362"/>
                  </a:lnTo>
                  <a:cubicBezTo>
                    <a:pt x="1516" y="362"/>
                    <a:pt x="1023" y="0"/>
                    <a:pt x="640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5" name="Google Shape;3715;g3048a510704_4_0"/>
            <p:cNvSpPr/>
            <p:nvPr/>
          </p:nvSpPr>
          <p:spPr>
            <a:xfrm>
              <a:off x="3662550" y="2849175"/>
              <a:ext cx="65650" cy="98000"/>
            </a:xfrm>
            <a:custGeom>
              <a:rect b="b" l="l" r="r" t="t"/>
              <a:pathLst>
                <a:path extrusionOk="0" h="3920" w="2626">
                  <a:moveTo>
                    <a:pt x="814" y="629"/>
                  </a:moveTo>
                  <a:cubicBezTo>
                    <a:pt x="925" y="629"/>
                    <a:pt x="1110" y="666"/>
                    <a:pt x="1258" y="777"/>
                  </a:cubicBezTo>
                  <a:cubicBezTo>
                    <a:pt x="1332" y="814"/>
                    <a:pt x="1406" y="851"/>
                    <a:pt x="1443" y="888"/>
                  </a:cubicBezTo>
                  <a:lnTo>
                    <a:pt x="1446" y="890"/>
                  </a:lnTo>
                  <a:lnTo>
                    <a:pt x="1516" y="1146"/>
                  </a:lnTo>
                  <a:lnTo>
                    <a:pt x="1987" y="3094"/>
                  </a:lnTo>
                  <a:lnTo>
                    <a:pt x="1987" y="3094"/>
                  </a:lnTo>
                  <a:cubicBezTo>
                    <a:pt x="1959" y="3113"/>
                    <a:pt x="1925" y="3130"/>
                    <a:pt x="1886" y="3143"/>
                  </a:cubicBezTo>
                  <a:cubicBezTo>
                    <a:pt x="1775" y="3217"/>
                    <a:pt x="1664" y="3291"/>
                    <a:pt x="1516" y="3291"/>
                  </a:cubicBezTo>
                  <a:cubicBezTo>
                    <a:pt x="1406" y="3291"/>
                    <a:pt x="1332" y="3291"/>
                    <a:pt x="1221" y="3217"/>
                  </a:cubicBezTo>
                  <a:cubicBezTo>
                    <a:pt x="1110" y="3180"/>
                    <a:pt x="925" y="2958"/>
                    <a:pt x="814" y="2588"/>
                  </a:cubicBezTo>
                  <a:cubicBezTo>
                    <a:pt x="666" y="2219"/>
                    <a:pt x="629" y="1775"/>
                    <a:pt x="629" y="1405"/>
                  </a:cubicBezTo>
                  <a:cubicBezTo>
                    <a:pt x="629" y="1146"/>
                    <a:pt x="629" y="925"/>
                    <a:pt x="703" y="740"/>
                  </a:cubicBezTo>
                  <a:cubicBezTo>
                    <a:pt x="703" y="666"/>
                    <a:pt x="740" y="629"/>
                    <a:pt x="740" y="629"/>
                  </a:cubicBezTo>
                  <a:close/>
                  <a:moveTo>
                    <a:pt x="814" y="0"/>
                  </a:moveTo>
                  <a:cubicBezTo>
                    <a:pt x="666" y="0"/>
                    <a:pt x="518" y="37"/>
                    <a:pt x="370" y="148"/>
                  </a:cubicBezTo>
                  <a:cubicBezTo>
                    <a:pt x="223" y="259"/>
                    <a:pt x="149" y="407"/>
                    <a:pt x="75" y="592"/>
                  </a:cubicBezTo>
                  <a:cubicBezTo>
                    <a:pt x="38" y="814"/>
                    <a:pt x="1" y="1109"/>
                    <a:pt x="1" y="1405"/>
                  </a:cubicBezTo>
                  <a:cubicBezTo>
                    <a:pt x="1" y="1849"/>
                    <a:pt x="75" y="2329"/>
                    <a:pt x="223" y="2773"/>
                  </a:cubicBezTo>
                  <a:cubicBezTo>
                    <a:pt x="370" y="3217"/>
                    <a:pt x="555" y="3623"/>
                    <a:pt x="962" y="3808"/>
                  </a:cubicBezTo>
                  <a:cubicBezTo>
                    <a:pt x="1147" y="3882"/>
                    <a:pt x="1332" y="3919"/>
                    <a:pt x="1516" y="3919"/>
                  </a:cubicBezTo>
                  <a:cubicBezTo>
                    <a:pt x="1812" y="3919"/>
                    <a:pt x="2108" y="3771"/>
                    <a:pt x="2256" y="3660"/>
                  </a:cubicBezTo>
                  <a:cubicBezTo>
                    <a:pt x="2441" y="3549"/>
                    <a:pt x="2552" y="3402"/>
                    <a:pt x="2552" y="3402"/>
                  </a:cubicBezTo>
                  <a:cubicBezTo>
                    <a:pt x="2626" y="3328"/>
                    <a:pt x="2626" y="3217"/>
                    <a:pt x="2626" y="3143"/>
                  </a:cubicBezTo>
                  <a:lnTo>
                    <a:pt x="2108" y="998"/>
                  </a:lnTo>
                  <a:lnTo>
                    <a:pt x="1997" y="592"/>
                  </a:lnTo>
                  <a:cubicBezTo>
                    <a:pt x="1997" y="518"/>
                    <a:pt x="1960" y="481"/>
                    <a:pt x="1886" y="407"/>
                  </a:cubicBezTo>
                  <a:cubicBezTo>
                    <a:pt x="1886" y="407"/>
                    <a:pt x="1738" y="333"/>
                    <a:pt x="1553" y="222"/>
                  </a:cubicBezTo>
                  <a:cubicBezTo>
                    <a:pt x="1369" y="111"/>
                    <a:pt x="1110" y="0"/>
                    <a:pt x="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6" name="Google Shape;3716;g3048a510704_4_0"/>
            <p:cNvSpPr/>
            <p:nvPr/>
          </p:nvSpPr>
          <p:spPr>
            <a:xfrm>
              <a:off x="3694900" y="2954900"/>
              <a:ext cx="289325" cy="233500"/>
            </a:xfrm>
            <a:custGeom>
              <a:rect b="b" l="l" r="r" t="t"/>
              <a:pathLst>
                <a:path extrusionOk="0" h="9340" w="11573">
                  <a:moveTo>
                    <a:pt x="5371" y="0"/>
                  </a:moveTo>
                  <a:cubicBezTo>
                    <a:pt x="4082" y="0"/>
                    <a:pt x="2795" y="308"/>
                    <a:pt x="2034" y="1021"/>
                  </a:cubicBezTo>
                  <a:cubicBezTo>
                    <a:pt x="2034" y="1021"/>
                    <a:pt x="1110" y="1724"/>
                    <a:pt x="925" y="2426"/>
                  </a:cubicBezTo>
                  <a:cubicBezTo>
                    <a:pt x="703" y="3128"/>
                    <a:pt x="1" y="8933"/>
                    <a:pt x="1" y="8933"/>
                  </a:cubicBezTo>
                  <a:cubicBezTo>
                    <a:pt x="1" y="8933"/>
                    <a:pt x="3883" y="6382"/>
                    <a:pt x="4992" y="6197"/>
                  </a:cubicBezTo>
                  <a:cubicBezTo>
                    <a:pt x="5027" y="6190"/>
                    <a:pt x="5067" y="6187"/>
                    <a:pt x="5111" y="6187"/>
                  </a:cubicBezTo>
                  <a:cubicBezTo>
                    <a:pt x="6444" y="6187"/>
                    <a:pt x="11572" y="9340"/>
                    <a:pt x="11572" y="9340"/>
                  </a:cubicBezTo>
                  <a:cubicBezTo>
                    <a:pt x="11572" y="9340"/>
                    <a:pt x="10278" y="2722"/>
                    <a:pt x="9243" y="1317"/>
                  </a:cubicBezTo>
                  <a:cubicBezTo>
                    <a:pt x="8682" y="507"/>
                    <a:pt x="7025" y="0"/>
                    <a:pt x="53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7" name="Google Shape;3717;g3048a510704_4_0"/>
            <p:cNvSpPr/>
            <p:nvPr/>
          </p:nvSpPr>
          <p:spPr>
            <a:xfrm>
              <a:off x="3687500" y="2947150"/>
              <a:ext cx="305050" cy="249100"/>
            </a:xfrm>
            <a:custGeom>
              <a:rect b="b" l="l" r="r" t="t"/>
              <a:pathLst>
                <a:path extrusionOk="0" h="9964" w="12202">
                  <a:moveTo>
                    <a:pt x="2146" y="1074"/>
                  </a:moveTo>
                  <a:lnTo>
                    <a:pt x="2146" y="1074"/>
                  </a:lnTo>
                  <a:cubicBezTo>
                    <a:pt x="2146" y="1074"/>
                    <a:pt x="2146" y="1074"/>
                    <a:pt x="2146" y="1074"/>
                  </a:cubicBezTo>
                  <a:lnTo>
                    <a:pt x="2146" y="1074"/>
                  </a:lnTo>
                  <a:lnTo>
                    <a:pt x="2146" y="1074"/>
                  </a:lnTo>
                  <a:close/>
                  <a:moveTo>
                    <a:pt x="5620" y="629"/>
                  </a:moveTo>
                  <a:cubicBezTo>
                    <a:pt x="6434" y="629"/>
                    <a:pt x="7247" y="740"/>
                    <a:pt x="7913" y="961"/>
                  </a:cubicBezTo>
                  <a:cubicBezTo>
                    <a:pt x="8578" y="1183"/>
                    <a:pt x="9059" y="1479"/>
                    <a:pt x="9281" y="1812"/>
                  </a:cubicBezTo>
                  <a:cubicBezTo>
                    <a:pt x="9502" y="2107"/>
                    <a:pt x="9798" y="2773"/>
                    <a:pt x="10057" y="3586"/>
                  </a:cubicBezTo>
                  <a:cubicBezTo>
                    <a:pt x="10427" y="4769"/>
                    <a:pt x="10833" y="6322"/>
                    <a:pt x="11092" y="7542"/>
                  </a:cubicBezTo>
                  <a:cubicBezTo>
                    <a:pt x="11233" y="8141"/>
                    <a:pt x="11340" y="8639"/>
                    <a:pt x="11446" y="9037"/>
                  </a:cubicBezTo>
                  <a:lnTo>
                    <a:pt x="11446" y="9037"/>
                  </a:lnTo>
                  <a:cubicBezTo>
                    <a:pt x="10926" y="8727"/>
                    <a:pt x="10129" y="8258"/>
                    <a:pt x="9281" y="7801"/>
                  </a:cubicBezTo>
                  <a:cubicBezTo>
                    <a:pt x="8541" y="7394"/>
                    <a:pt x="7765" y="6988"/>
                    <a:pt x="7099" y="6692"/>
                  </a:cubicBezTo>
                  <a:cubicBezTo>
                    <a:pt x="6730" y="6544"/>
                    <a:pt x="6434" y="6433"/>
                    <a:pt x="6138" y="6322"/>
                  </a:cubicBezTo>
                  <a:cubicBezTo>
                    <a:pt x="5842" y="6248"/>
                    <a:pt x="5620" y="6174"/>
                    <a:pt x="5399" y="6174"/>
                  </a:cubicBezTo>
                  <a:lnTo>
                    <a:pt x="5214" y="6174"/>
                  </a:lnTo>
                  <a:cubicBezTo>
                    <a:pt x="4881" y="6248"/>
                    <a:pt x="4437" y="6470"/>
                    <a:pt x="3883" y="6729"/>
                  </a:cubicBezTo>
                  <a:cubicBezTo>
                    <a:pt x="2781" y="7293"/>
                    <a:pt x="1413" y="8158"/>
                    <a:pt x="676" y="8637"/>
                  </a:cubicBezTo>
                  <a:lnTo>
                    <a:pt x="676" y="8637"/>
                  </a:lnTo>
                  <a:cubicBezTo>
                    <a:pt x="751" y="8071"/>
                    <a:pt x="869" y="7197"/>
                    <a:pt x="999" y="6285"/>
                  </a:cubicBezTo>
                  <a:cubicBezTo>
                    <a:pt x="1110" y="5509"/>
                    <a:pt x="1184" y="4732"/>
                    <a:pt x="1295" y="4104"/>
                  </a:cubicBezTo>
                  <a:cubicBezTo>
                    <a:pt x="1332" y="3771"/>
                    <a:pt x="1369" y="3512"/>
                    <a:pt x="1406" y="3291"/>
                  </a:cubicBezTo>
                  <a:cubicBezTo>
                    <a:pt x="1480" y="3069"/>
                    <a:pt x="1480" y="2884"/>
                    <a:pt x="1517" y="2810"/>
                  </a:cubicBezTo>
                  <a:cubicBezTo>
                    <a:pt x="1591" y="2551"/>
                    <a:pt x="1849" y="2218"/>
                    <a:pt x="2071" y="1960"/>
                  </a:cubicBezTo>
                  <a:cubicBezTo>
                    <a:pt x="2182" y="1849"/>
                    <a:pt x="2293" y="1738"/>
                    <a:pt x="2404" y="1664"/>
                  </a:cubicBezTo>
                  <a:lnTo>
                    <a:pt x="2478" y="1590"/>
                  </a:lnTo>
                  <a:lnTo>
                    <a:pt x="2515" y="1553"/>
                  </a:lnTo>
                  <a:lnTo>
                    <a:pt x="2552" y="1553"/>
                  </a:lnTo>
                  <a:cubicBezTo>
                    <a:pt x="3180" y="924"/>
                    <a:pt x="4400" y="629"/>
                    <a:pt x="5620" y="629"/>
                  </a:cubicBezTo>
                  <a:close/>
                  <a:moveTo>
                    <a:pt x="5620" y="0"/>
                  </a:moveTo>
                  <a:cubicBezTo>
                    <a:pt x="4309" y="0"/>
                    <a:pt x="2998" y="287"/>
                    <a:pt x="2146" y="1074"/>
                  </a:cubicBezTo>
                  <a:lnTo>
                    <a:pt x="2145" y="1072"/>
                  </a:lnTo>
                  <a:cubicBezTo>
                    <a:pt x="2145" y="1072"/>
                    <a:pt x="1886" y="1257"/>
                    <a:pt x="1628" y="1553"/>
                  </a:cubicBezTo>
                  <a:cubicBezTo>
                    <a:pt x="1369" y="1849"/>
                    <a:pt x="1036" y="2218"/>
                    <a:pt x="925" y="2662"/>
                  </a:cubicBezTo>
                  <a:cubicBezTo>
                    <a:pt x="888" y="2773"/>
                    <a:pt x="851" y="2921"/>
                    <a:pt x="814" y="3180"/>
                  </a:cubicBezTo>
                  <a:cubicBezTo>
                    <a:pt x="555" y="4769"/>
                    <a:pt x="1" y="9206"/>
                    <a:pt x="1" y="9206"/>
                  </a:cubicBezTo>
                  <a:cubicBezTo>
                    <a:pt x="1" y="9317"/>
                    <a:pt x="38" y="9428"/>
                    <a:pt x="149" y="9502"/>
                  </a:cubicBezTo>
                  <a:cubicBezTo>
                    <a:pt x="204" y="9539"/>
                    <a:pt x="260" y="9557"/>
                    <a:pt x="315" y="9557"/>
                  </a:cubicBezTo>
                  <a:cubicBezTo>
                    <a:pt x="371" y="9557"/>
                    <a:pt x="426" y="9539"/>
                    <a:pt x="482" y="9502"/>
                  </a:cubicBezTo>
                  <a:cubicBezTo>
                    <a:pt x="482" y="9502"/>
                    <a:pt x="703" y="9317"/>
                    <a:pt x="1073" y="9095"/>
                  </a:cubicBezTo>
                  <a:cubicBezTo>
                    <a:pt x="1665" y="8725"/>
                    <a:pt x="2515" y="8208"/>
                    <a:pt x="3365" y="7727"/>
                  </a:cubicBezTo>
                  <a:cubicBezTo>
                    <a:pt x="3772" y="7468"/>
                    <a:pt x="4179" y="7283"/>
                    <a:pt x="4548" y="7099"/>
                  </a:cubicBezTo>
                  <a:cubicBezTo>
                    <a:pt x="4881" y="6951"/>
                    <a:pt x="5177" y="6840"/>
                    <a:pt x="5325" y="6803"/>
                  </a:cubicBezTo>
                  <a:lnTo>
                    <a:pt x="5399" y="6803"/>
                  </a:lnTo>
                  <a:cubicBezTo>
                    <a:pt x="5510" y="6803"/>
                    <a:pt x="5694" y="6840"/>
                    <a:pt x="5953" y="6914"/>
                  </a:cubicBezTo>
                  <a:cubicBezTo>
                    <a:pt x="6840" y="7209"/>
                    <a:pt x="8319" y="7949"/>
                    <a:pt x="9502" y="8614"/>
                  </a:cubicBezTo>
                  <a:cubicBezTo>
                    <a:pt x="10131" y="8947"/>
                    <a:pt x="10685" y="9280"/>
                    <a:pt x="11055" y="9502"/>
                  </a:cubicBezTo>
                  <a:cubicBezTo>
                    <a:pt x="11462" y="9760"/>
                    <a:pt x="11721" y="9908"/>
                    <a:pt x="11721" y="9908"/>
                  </a:cubicBezTo>
                  <a:cubicBezTo>
                    <a:pt x="11776" y="9945"/>
                    <a:pt x="11831" y="9964"/>
                    <a:pt x="11887" y="9964"/>
                  </a:cubicBezTo>
                  <a:cubicBezTo>
                    <a:pt x="11942" y="9964"/>
                    <a:pt x="11998" y="9945"/>
                    <a:pt x="12053" y="9908"/>
                  </a:cubicBezTo>
                  <a:cubicBezTo>
                    <a:pt x="12164" y="9834"/>
                    <a:pt x="12201" y="9686"/>
                    <a:pt x="12164" y="9576"/>
                  </a:cubicBezTo>
                  <a:cubicBezTo>
                    <a:pt x="12164" y="9576"/>
                    <a:pt x="11831" y="7912"/>
                    <a:pt x="11388" y="6100"/>
                  </a:cubicBezTo>
                  <a:cubicBezTo>
                    <a:pt x="11166" y="5176"/>
                    <a:pt x="10907" y="4215"/>
                    <a:pt x="10611" y="3364"/>
                  </a:cubicBezTo>
                  <a:cubicBezTo>
                    <a:pt x="10353" y="2551"/>
                    <a:pt x="10094" y="1849"/>
                    <a:pt x="9798" y="1442"/>
                  </a:cubicBezTo>
                  <a:cubicBezTo>
                    <a:pt x="9428" y="961"/>
                    <a:pt x="8837" y="629"/>
                    <a:pt x="8097" y="370"/>
                  </a:cubicBezTo>
                  <a:cubicBezTo>
                    <a:pt x="7358" y="148"/>
                    <a:pt x="6508" y="0"/>
                    <a:pt x="5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8" name="Google Shape;3718;g3048a510704_4_0"/>
            <p:cNvSpPr/>
            <p:nvPr/>
          </p:nvSpPr>
          <p:spPr>
            <a:xfrm>
              <a:off x="3761450" y="3038650"/>
              <a:ext cx="139600" cy="207225"/>
            </a:xfrm>
            <a:custGeom>
              <a:rect b="b" l="l" r="r" t="t"/>
              <a:pathLst>
                <a:path extrusionOk="0" h="8289" w="5584">
                  <a:moveTo>
                    <a:pt x="1" y="0"/>
                  </a:moveTo>
                  <a:cubicBezTo>
                    <a:pt x="1" y="1"/>
                    <a:pt x="2454" y="8289"/>
                    <a:pt x="2871" y="8289"/>
                  </a:cubicBezTo>
                  <a:cubicBezTo>
                    <a:pt x="2894" y="8289"/>
                    <a:pt x="2911" y="8263"/>
                    <a:pt x="2921" y="8208"/>
                  </a:cubicBezTo>
                  <a:cubicBezTo>
                    <a:pt x="3143" y="7210"/>
                    <a:pt x="5583" y="296"/>
                    <a:pt x="5583" y="296"/>
                  </a:cubicBezTo>
                  <a:lnTo>
                    <a:pt x="5583" y="296"/>
                  </a:lnTo>
                  <a:cubicBezTo>
                    <a:pt x="5583" y="296"/>
                    <a:pt x="4263" y="413"/>
                    <a:pt x="2886" y="413"/>
                  </a:cubicBezTo>
                  <a:cubicBezTo>
                    <a:pt x="1696" y="413"/>
                    <a:pt x="463" y="326"/>
                    <a:pt x="1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9" name="Google Shape;3719;g3048a510704_4_0"/>
            <p:cNvSpPr/>
            <p:nvPr/>
          </p:nvSpPr>
          <p:spPr>
            <a:xfrm>
              <a:off x="3753125" y="3030800"/>
              <a:ext cx="155300" cy="223225"/>
            </a:xfrm>
            <a:custGeom>
              <a:rect b="b" l="l" r="r" t="t"/>
              <a:pathLst>
                <a:path extrusionOk="0" h="8929" w="6212">
                  <a:moveTo>
                    <a:pt x="793" y="828"/>
                  </a:moveTo>
                  <a:cubicBezTo>
                    <a:pt x="999" y="876"/>
                    <a:pt x="1228" y="909"/>
                    <a:pt x="1480" y="943"/>
                  </a:cubicBezTo>
                  <a:cubicBezTo>
                    <a:pt x="1997" y="1017"/>
                    <a:pt x="2626" y="1017"/>
                    <a:pt x="3217" y="1017"/>
                  </a:cubicBezTo>
                  <a:cubicBezTo>
                    <a:pt x="4113" y="1017"/>
                    <a:pt x="4963" y="972"/>
                    <a:pt x="5462" y="939"/>
                  </a:cubicBezTo>
                  <a:lnTo>
                    <a:pt x="5462" y="939"/>
                  </a:lnTo>
                  <a:cubicBezTo>
                    <a:pt x="5236" y="1571"/>
                    <a:pt x="4800" y="2801"/>
                    <a:pt x="4363" y="4085"/>
                  </a:cubicBezTo>
                  <a:cubicBezTo>
                    <a:pt x="4031" y="5010"/>
                    <a:pt x="3735" y="5971"/>
                    <a:pt x="3476" y="6784"/>
                  </a:cubicBezTo>
                  <a:cubicBezTo>
                    <a:pt x="3336" y="7205"/>
                    <a:pt x="3217" y="7583"/>
                    <a:pt x="3126" y="7888"/>
                  </a:cubicBezTo>
                  <a:lnTo>
                    <a:pt x="3126" y="7888"/>
                  </a:lnTo>
                  <a:cubicBezTo>
                    <a:pt x="3107" y="7843"/>
                    <a:pt x="3088" y="7796"/>
                    <a:pt x="3069" y="7745"/>
                  </a:cubicBezTo>
                  <a:cubicBezTo>
                    <a:pt x="2663" y="6747"/>
                    <a:pt x="2034" y="4862"/>
                    <a:pt x="1517" y="3235"/>
                  </a:cubicBezTo>
                  <a:cubicBezTo>
                    <a:pt x="1295" y="2422"/>
                    <a:pt x="1036" y="1645"/>
                    <a:pt x="888" y="1128"/>
                  </a:cubicBezTo>
                  <a:cubicBezTo>
                    <a:pt x="852" y="1020"/>
                    <a:pt x="821" y="920"/>
                    <a:pt x="793" y="828"/>
                  </a:cubicBezTo>
                  <a:close/>
                  <a:moveTo>
                    <a:pt x="315" y="0"/>
                  </a:moveTo>
                  <a:cubicBezTo>
                    <a:pt x="260" y="0"/>
                    <a:pt x="204" y="18"/>
                    <a:pt x="149" y="55"/>
                  </a:cubicBezTo>
                  <a:cubicBezTo>
                    <a:pt x="38" y="129"/>
                    <a:pt x="1" y="277"/>
                    <a:pt x="38" y="388"/>
                  </a:cubicBezTo>
                  <a:cubicBezTo>
                    <a:pt x="38" y="388"/>
                    <a:pt x="629" y="2459"/>
                    <a:pt x="1295" y="4566"/>
                  </a:cubicBezTo>
                  <a:cubicBezTo>
                    <a:pt x="1628" y="5601"/>
                    <a:pt x="1997" y="6636"/>
                    <a:pt x="2293" y="7413"/>
                  </a:cubicBezTo>
                  <a:cubicBezTo>
                    <a:pt x="2441" y="7819"/>
                    <a:pt x="2552" y="8152"/>
                    <a:pt x="2700" y="8374"/>
                  </a:cubicBezTo>
                  <a:cubicBezTo>
                    <a:pt x="2737" y="8522"/>
                    <a:pt x="2811" y="8596"/>
                    <a:pt x="2848" y="8670"/>
                  </a:cubicBezTo>
                  <a:lnTo>
                    <a:pt x="2958" y="8818"/>
                  </a:lnTo>
                  <a:cubicBezTo>
                    <a:pt x="2995" y="8854"/>
                    <a:pt x="3069" y="8891"/>
                    <a:pt x="3217" y="8928"/>
                  </a:cubicBezTo>
                  <a:cubicBezTo>
                    <a:pt x="3254" y="8928"/>
                    <a:pt x="3328" y="8891"/>
                    <a:pt x="3402" y="8854"/>
                  </a:cubicBezTo>
                  <a:cubicBezTo>
                    <a:pt x="3476" y="8818"/>
                    <a:pt x="3513" y="8744"/>
                    <a:pt x="3513" y="8707"/>
                  </a:cubicBezTo>
                  <a:lnTo>
                    <a:pt x="3550" y="8596"/>
                  </a:lnTo>
                  <a:cubicBezTo>
                    <a:pt x="3624" y="8374"/>
                    <a:pt x="3809" y="7745"/>
                    <a:pt x="4068" y="6969"/>
                  </a:cubicBezTo>
                  <a:cubicBezTo>
                    <a:pt x="4437" y="5786"/>
                    <a:pt x="4955" y="4233"/>
                    <a:pt x="5399" y="2939"/>
                  </a:cubicBezTo>
                  <a:cubicBezTo>
                    <a:pt x="5842" y="1682"/>
                    <a:pt x="6175" y="721"/>
                    <a:pt x="6175" y="721"/>
                  </a:cubicBezTo>
                  <a:cubicBezTo>
                    <a:pt x="6212" y="610"/>
                    <a:pt x="6212" y="499"/>
                    <a:pt x="6138" y="425"/>
                  </a:cubicBezTo>
                  <a:cubicBezTo>
                    <a:pt x="6078" y="365"/>
                    <a:pt x="6017" y="304"/>
                    <a:pt x="5937" y="304"/>
                  </a:cubicBezTo>
                  <a:cubicBezTo>
                    <a:pt x="5919" y="304"/>
                    <a:pt x="5899" y="307"/>
                    <a:pt x="5879" y="314"/>
                  </a:cubicBezTo>
                  <a:cubicBezTo>
                    <a:pt x="5879" y="314"/>
                    <a:pt x="5546" y="314"/>
                    <a:pt x="5066" y="351"/>
                  </a:cubicBezTo>
                  <a:cubicBezTo>
                    <a:pt x="4585" y="388"/>
                    <a:pt x="3920" y="425"/>
                    <a:pt x="3217" y="425"/>
                  </a:cubicBezTo>
                  <a:cubicBezTo>
                    <a:pt x="2663" y="425"/>
                    <a:pt x="2034" y="388"/>
                    <a:pt x="1554" y="351"/>
                  </a:cubicBezTo>
                  <a:cubicBezTo>
                    <a:pt x="1036" y="277"/>
                    <a:pt x="629" y="166"/>
                    <a:pt x="481" y="55"/>
                  </a:cubicBezTo>
                  <a:cubicBezTo>
                    <a:pt x="426" y="18"/>
                    <a:pt x="371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0" name="Google Shape;3720;g3048a510704_4_0"/>
            <p:cNvSpPr/>
            <p:nvPr/>
          </p:nvSpPr>
          <p:spPr>
            <a:xfrm>
              <a:off x="3715250" y="2777775"/>
              <a:ext cx="241250" cy="327075"/>
            </a:xfrm>
            <a:custGeom>
              <a:rect b="b" l="l" r="r" t="t"/>
              <a:pathLst>
                <a:path extrusionOk="0" h="13083" w="9650">
                  <a:moveTo>
                    <a:pt x="7210" y="0"/>
                  </a:moveTo>
                  <a:cubicBezTo>
                    <a:pt x="6721" y="0"/>
                    <a:pt x="6145" y="80"/>
                    <a:pt x="5472" y="268"/>
                  </a:cubicBezTo>
                  <a:cubicBezTo>
                    <a:pt x="2329" y="1193"/>
                    <a:pt x="111" y="2597"/>
                    <a:pt x="0" y="4631"/>
                  </a:cubicBezTo>
                  <a:cubicBezTo>
                    <a:pt x="0" y="4631"/>
                    <a:pt x="629" y="7995"/>
                    <a:pt x="1109" y="9326"/>
                  </a:cubicBezTo>
                  <a:cubicBezTo>
                    <a:pt x="1600" y="10555"/>
                    <a:pt x="3291" y="13082"/>
                    <a:pt x="4663" y="13082"/>
                  </a:cubicBezTo>
                  <a:cubicBezTo>
                    <a:pt x="4737" y="13082"/>
                    <a:pt x="4809" y="13075"/>
                    <a:pt x="4880" y="13060"/>
                  </a:cubicBezTo>
                  <a:cubicBezTo>
                    <a:pt x="6285" y="12764"/>
                    <a:pt x="8651" y="9807"/>
                    <a:pt x="8947" y="8698"/>
                  </a:cubicBezTo>
                  <a:cubicBezTo>
                    <a:pt x="9243" y="7589"/>
                    <a:pt x="9649" y="2930"/>
                    <a:pt x="9649" y="1895"/>
                  </a:cubicBezTo>
                  <a:cubicBezTo>
                    <a:pt x="9649" y="1108"/>
                    <a:pt x="9029" y="0"/>
                    <a:pt x="7210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1" name="Google Shape;3721;g3048a510704_4_0"/>
            <p:cNvSpPr/>
            <p:nvPr/>
          </p:nvSpPr>
          <p:spPr>
            <a:xfrm>
              <a:off x="3707850" y="2769675"/>
              <a:ext cx="256050" cy="342925"/>
            </a:xfrm>
            <a:custGeom>
              <a:rect b="b" l="l" r="r" t="t"/>
              <a:pathLst>
                <a:path extrusionOk="0" h="13717" w="10242">
                  <a:moveTo>
                    <a:pt x="7542" y="629"/>
                  </a:moveTo>
                  <a:cubicBezTo>
                    <a:pt x="8356" y="629"/>
                    <a:pt x="8873" y="888"/>
                    <a:pt x="9206" y="1184"/>
                  </a:cubicBezTo>
                  <a:cubicBezTo>
                    <a:pt x="9502" y="1517"/>
                    <a:pt x="9650" y="1923"/>
                    <a:pt x="9650" y="2219"/>
                  </a:cubicBezTo>
                  <a:cubicBezTo>
                    <a:pt x="9650" y="2700"/>
                    <a:pt x="9539" y="4142"/>
                    <a:pt x="9391" y="5546"/>
                  </a:cubicBezTo>
                  <a:cubicBezTo>
                    <a:pt x="9317" y="6286"/>
                    <a:pt x="9243" y="6988"/>
                    <a:pt x="9169" y="7580"/>
                  </a:cubicBezTo>
                  <a:cubicBezTo>
                    <a:pt x="9095" y="8208"/>
                    <a:pt x="9021" y="8689"/>
                    <a:pt x="8947" y="8948"/>
                  </a:cubicBezTo>
                  <a:cubicBezTo>
                    <a:pt x="8873" y="9170"/>
                    <a:pt x="8688" y="9539"/>
                    <a:pt x="8430" y="9983"/>
                  </a:cubicBezTo>
                  <a:cubicBezTo>
                    <a:pt x="7986" y="10611"/>
                    <a:pt x="7394" y="11351"/>
                    <a:pt x="6803" y="11942"/>
                  </a:cubicBezTo>
                  <a:cubicBezTo>
                    <a:pt x="6174" y="12571"/>
                    <a:pt x="5509" y="13014"/>
                    <a:pt x="5102" y="13088"/>
                  </a:cubicBezTo>
                  <a:lnTo>
                    <a:pt x="4954" y="13088"/>
                  </a:lnTo>
                  <a:cubicBezTo>
                    <a:pt x="4928" y="13092"/>
                    <a:pt x="4901" y="13094"/>
                    <a:pt x="4873" y="13094"/>
                  </a:cubicBezTo>
                  <a:cubicBezTo>
                    <a:pt x="4634" y="13094"/>
                    <a:pt x="4365" y="12955"/>
                    <a:pt x="4067" y="12756"/>
                  </a:cubicBezTo>
                  <a:cubicBezTo>
                    <a:pt x="3586" y="12386"/>
                    <a:pt x="3069" y="11831"/>
                    <a:pt x="2625" y="11203"/>
                  </a:cubicBezTo>
                  <a:cubicBezTo>
                    <a:pt x="2218" y="10611"/>
                    <a:pt x="1886" y="9946"/>
                    <a:pt x="1701" y="9539"/>
                  </a:cubicBezTo>
                  <a:cubicBezTo>
                    <a:pt x="1479" y="8911"/>
                    <a:pt x="1183" y="7728"/>
                    <a:pt x="961" y="6729"/>
                  </a:cubicBezTo>
                  <a:cubicBezTo>
                    <a:pt x="851" y="6249"/>
                    <a:pt x="777" y="5768"/>
                    <a:pt x="703" y="5435"/>
                  </a:cubicBezTo>
                  <a:cubicBezTo>
                    <a:pt x="656" y="5224"/>
                    <a:pt x="624" y="5072"/>
                    <a:pt x="606" y="4989"/>
                  </a:cubicBezTo>
                  <a:lnTo>
                    <a:pt x="606" y="4989"/>
                  </a:lnTo>
                  <a:lnTo>
                    <a:pt x="629" y="4992"/>
                  </a:lnTo>
                  <a:cubicBezTo>
                    <a:pt x="666" y="4068"/>
                    <a:pt x="1183" y="3291"/>
                    <a:pt x="2071" y="2626"/>
                  </a:cubicBezTo>
                  <a:cubicBezTo>
                    <a:pt x="2995" y="1923"/>
                    <a:pt x="4326" y="1332"/>
                    <a:pt x="5879" y="888"/>
                  </a:cubicBezTo>
                  <a:cubicBezTo>
                    <a:pt x="6507" y="703"/>
                    <a:pt x="7062" y="629"/>
                    <a:pt x="7542" y="629"/>
                  </a:cubicBezTo>
                  <a:close/>
                  <a:moveTo>
                    <a:pt x="7542" y="1"/>
                  </a:moveTo>
                  <a:cubicBezTo>
                    <a:pt x="6988" y="1"/>
                    <a:pt x="6396" y="112"/>
                    <a:pt x="5694" y="297"/>
                  </a:cubicBezTo>
                  <a:cubicBezTo>
                    <a:pt x="4104" y="777"/>
                    <a:pt x="2736" y="1369"/>
                    <a:pt x="1701" y="2108"/>
                  </a:cubicBezTo>
                  <a:cubicBezTo>
                    <a:pt x="703" y="2885"/>
                    <a:pt x="37" y="3809"/>
                    <a:pt x="0" y="4955"/>
                  </a:cubicBezTo>
                  <a:lnTo>
                    <a:pt x="0" y="5029"/>
                  </a:lnTo>
                  <a:cubicBezTo>
                    <a:pt x="0" y="5029"/>
                    <a:pt x="148" y="5879"/>
                    <a:pt x="370" y="6877"/>
                  </a:cubicBezTo>
                  <a:cubicBezTo>
                    <a:pt x="592" y="7876"/>
                    <a:pt x="851" y="9059"/>
                    <a:pt x="1146" y="9761"/>
                  </a:cubicBezTo>
                  <a:cubicBezTo>
                    <a:pt x="1405" y="10427"/>
                    <a:pt x="1923" y="11388"/>
                    <a:pt x="2625" y="12201"/>
                  </a:cubicBezTo>
                  <a:cubicBezTo>
                    <a:pt x="2958" y="12608"/>
                    <a:pt x="3328" y="12978"/>
                    <a:pt x="3697" y="13236"/>
                  </a:cubicBezTo>
                  <a:cubicBezTo>
                    <a:pt x="4104" y="13532"/>
                    <a:pt x="4511" y="13717"/>
                    <a:pt x="4954" y="13717"/>
                  </a:cubicBezTo>
                  <a:cubicBezTo>
                    <a:pt x="5028" y="13717"/>
                    <a:pt x="5139" y="13717"/>
                    <a:pt x="5250" y="13680"/>
                  </a:cubicBezTo>
                  <a:cubicBezTo>
                    <a:pt x="5694" y="13606"/>
                    <a:pt x="6100" y="13347"/>
                    <a:pt x="6544" y="12978"/>
                  </a:cubicBezTo>
                  <a:cubicBezTo>
                    <a:pt x="7210" y="12460"/>
                    <a:pt x="7875" y="11721"/>
                    <a:pt x="8430" y="11018"/>
                  </a:cubicBezTo>
                  <a:cubicBezTo>
                    <a:pt x="8984" y="10279"/>
                    <a:pt x="9391" y="9613"/>
                    <a:pt x="9539" y="9096"/>
                  </a:cubicBezTo>
                  <a:cubicBezTo>
                    <a:pt x="9613" y="8800"/>
                    <a:pt x="9687" y="8282"/>
                    <a:pt x="9797" y="7691"/>
                  </a:cubicBezTo>
                  <a:cubicBezTo>
                    <a:pt x="10019" y="5842"/>
                    <a:pt x="10241" y="3032"/>
                    <a:pt x="10241" y="2219"/>
                  </a:cubicBezTo>
                  <a:cubicBezTo>
                    <a:pt x="10241" y="1738"/>
                    <a:pt x="10056" y="1184"/>
                    <a:pt x="9613" y="740"/>
                  </a:cubicBezTo>
                  <a:cubicBezTo>
                    <a:pt x="9169" y="297"/>
                    <a:pt x="8503" y="1"/>
                    <a:pt x="7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2" name="Google Shape;3722;g3048a510704_4_0"/>
            <p:cNvSpPr/>
            <p:nvPr/>
          </p:nvSpPr>
          <p:spPr>
            <a:xfrm>
              <a:off x="3659775" y="2613900"/>
              <a:ext cx="321675" cy="302000"/>
            </a:xfrm>
            <a:custGeom>
              <a:rect b="b" l="l" r="r" t="t"/>
              <a:pathLst>
                <a:path extrusionOk="0" h="12080" w="12867">
                  <a:moveTo>
                    <a:pt x="8223" y="1"/>
                  </a:moveTo>
                  <a:cubicBezTo>
                    <a:pt x="6105" y="1"/>
                    <a:pt x="3346" y="637"/>
                    <a:pt x="1923" y="1758"/>
                  </a:cubicBezTo>
                  <a:cubicBezTo>
                    <a:pt x="1" y="3274"/>
                    <a:pt x="407" y="7119"/>
                    <a:pt x="592" y="8857"/>
                  </a:cubicBezTo>
                  <a:cubicBezTo>
                    <a:pt x="758" y="10153"/>
                    <a:pt x="1294" y="10318"/>
                    <a:pt x="1555" y="10318"/>
                  </a:cubicBezTo>
                  <a:cubicBezTo>
                    <a:pt x="1644" y="10318"/>
                    <a:pt x="1701" y="10299"/>
                    <a:pt x="1701" y="10299"/>
                  </a:cubicBezTo>
                  <a:lnTo>
                    <a:pt x="1701" y="10299"/>
                  </a:lnTo>
                  <a:cubicBezTo>
                    <a:pt x="1701" y="10299"/>
                    <a:pt x="1295" y="11001"/>
                    <a:pt x="1221" y="11519"/>
                  </a:cubicBezTo>
                  <a:cubicBezTo>
                    <a:pt x="1163" y="11769"/>
                    <a:pt x="1737" y="12079"/>
                    <a:pt x="2660" y="12079"/>
                  </a:cubicBezTo>
                  <a:cubicBezTo>
                    <a:pt x="3510" y="12079"/>
                    <a:pt x="4656" y="11816"/>
                    <a:pt x="5879" y="11001"/>
                  </a:cubicBezTo>
                  <a:cubicBezTo>
                    <a:pt x="8430" y="9263"/>
                    <a:pt x="9946" y="7858"/>
                    <a:pt x="9946" y="7858"/>
                  </a:cubicBezTo>
                  <a:cubicBezTo>
                    <a:pt x="9946" y="7858"/>
                    <a:pt x="10242" y="8265"/>
                    <a:pt x="10057" y="9152"/>
                  </a:cubicBezTo>
                  <a:cubicBezTo>
                    <a:pt x="9895" y="9825"/>
                    <a:pt x="10282" y="10282"/>
                    <a:pt x="10931" y="10282"/>
                  </a:cubicBezTo>
                  <a:cubicBezTo>
                    <a:pt x="11175" y="10282"/>
                    <a:pt x="11455" y="10218"/>
                    <a:pt x="11757" y="10077"/>
                  </a:cubicBezTo>
                  <a:cubicBezTo>
                    <a:pt x="12867" y="9559"/>
                    <a:pt x="12460" y="8968"/>
                    <a:pt x="12460" y="8968"/>
                  </a:cubicBezTo>
                  <a:cubicBezTo>
                    <a:pt x="12460" y="8968"/>
                    <a:pt x="12867" y="6343"/>
                    <a:pt x="12867" y="5012"/>
                  </a:cubicBezTo>
                  <a:cubicBezTo>
                    <a:pt x="12867" y="3681"/>
                    <a:pt x="12053" y="834"/>
                    <a:pt x="10131" y="243"/>
                  </a:cubicBezTo>
                  <a:cubicBezTo>
                    <a:pt x="9631" y="79"/>
                    <a:pt x="8966" y="1"/>
                    <a:pt x="8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3" name="Google Shape;3723;g3048a510704_4_0"/>
            <p:cNvSpPr/>
            <p:nvPr/>
          </p:nvSpPr>
          <p:spPr>
            <a:xfrm>
              <a:off x="3662550" y="2606075"/>
              <a:ext cx="327225" cy="317975"/>
            </a:xfrm>
            <a:custGeom>
              <a:rect b="b" l="l" r="r" t="t"/>
              <a:pathLst>
                <a:path extrusionOk="0" h="12719" w="13089">
                  <a:moveTo>
                    <a:pt x="8134" y="629"/>
                  </a:moveTo>
                  <a:cubicBezTo>
                    <a:pt x="8837" y="629"/>
                    <a:pt x="9502" y="703"/>
                    <a:pt x="9946" y="851"/>
                  </a:cubicBezTo>
                  <a:cubicBezTo>
                    <a:pt x="10796" y="1110"/>
                    <a:pt x="11425" y="1886"/>
                    <a:pt x="11831" y="2811"/>
                  </a:cubicBezTo>
                  <a:cubicBezTo>
                    <a:pt x="12275" y="3698"/>
                    <a:pt x="12460" y="4733"/>
                    <a:pt x="12460" y="5325"/>
                  </a:cubicBezTo>
                  <a:cubicBezTo>
                    <a:pt x="12460" y="5953"/>
                    <a:pt x="12349" y="6951"/>
                    <a:pt x="12275" y="7765"/>
                  </a:cubicBezTo>
                  <a:cubicBezTo>
                    <a:pt x="12164" y="8578"/>
                    <a:pt x="12053" y="9244"/>
                    <a:pt x="12053" y="9244"/>
                  </a:cubicBezTo>
                  <a:cubicBezTo>
                    <a:pt x="12053" y="9305"/>
                    <a:pt x="12053" y="9366"/>
                    <a:pt x="12095" y="9427"/>
                  </a:cubicBezTo>
                  <a:lnTo>
                    <a:pt x="12095" y="9427"/>
                  </a:lnTo>
                  <a:lnTo>
                    <a:pt x="12090" y="9429"/>
                  </a:lnTo>
                  <a:lnTo>
                    <a:pt x="12127" y="9539"/>
                  </a:lnTo>
                  <a:cubicBezTo>
                    <a:pt x="12127" y="9613"/>
                    <a:pt x="12127" y="9650"/>
                    <a:pt x="12053" y="9761"/>
                  </a:cubicBezTo>
                  <a:cubicBezTo>
                    <a:pt x="11979" y="9835"/>
                    <a:pt x="11831" y="9983"/>
                    <a:pt x="11536" y="10131"/>
                  </a:cubicBezTo>
                  <a:cubicBezTo>
                    <a:pt x="11240" y="10242"/>
                    <a:pt x="11018" y="10279"/>
                    <a:pt x="10833" y="10279"/>
                  </a:cubicBezTo>
                  <a:cubicBezTo>
                    <a:pt x="10611" y="10279"/>
                    <a:pt x="10463" y="10205"/>
                    <a:pt x="10352" y="10131"/>
                  </a:cubicBezTo>
                  <a:cubicBezTo>
                    <a:pt x="10279" y="10057"/>
                    <a:pt x="10205" y="9946"/>
                    <a:pt x="10205" y="9761"/>
                  </a:cubicBezTo>
                  <a:cubicBezTo>
                    <a:pt x="10205" y="9687"/>
                    <a:pt x="10205" y="9613"/>
                    <a:pt x="10242" y="9539"/>
                  </a:cubicBezTo>
                  <a:cubicBezTo>
                    <a:pt x="10279" y="9281"/>
                    <a:pt x="10315" y="9096"/>
                    <a:pt x="10315" y="8874"/>
                  </a:cubicBezTo>
                  <a:cubicBezTo>
                    <a:pt x="10315" y="8319"/>
                    <a:pt x="10094" y="8024"/>
                    <a:pt x="10057" y="7987"/>
                  </a:cubicBezTo>
                  <a:cubicBezTo>
                    <a:pt x="10020" y="7913"/>
                    <a:pt x="9946" y="7876"/>
                    <a:pt x="9872" y="7839"/>
                  </a:cubicBezTo>
                  <a:cubicBezTo>
                    <a:pt x="9761" y="7839"/>
                    <a:pt x="9687" y="7876"/>
                    <a:pt x="9613" y="7950"/>
                  </a:cubicBezTo>
                  <a:lnTo>
                    <a:pt x="9539" y="7987"/>
                  </a:lnTo>
                  <a:cubicBezTo>
                    <a:pt x="9243" y="8282"/>
                    <a:pt x="7801" y="9539"/>
                    <a:pt x="5583" y="11055"/>
                  </a:cubicBezTo>
                  <a:cubicBezTo>
                    <a:pt x="4437" y="11832"/>
                    <a:pt x="3365" y="12090"/>
                    <a:pt x="2552" y="12090"/>
                  </a:cubicBezTo>
                  <a:cubicBezTo>
                    <a:pt x="2145" y="12090"/>
                    <a:pt x="1812" y="12016"/>
                    <a:pt x="1627" y="11943"/>
                  </a:cubicBezTo>
                  <a:cubicBezTo>
                    <a:pt x="1524" y="11908"/>
                    <a:pt x="1452" y="11841"/>
                    <a:pt x="1413" y="11833"/>
                  </a:cubicBezTo>
                  <a:lnTo>
                    <a:pt x="1413" y="11833"/>
                  </a:lnTo>
                  <a:cubicBezTo>
                    <a:pt x="1456" y="11647"/>
                    <a:pt x="1560" y="11372"/>
                    <a:pt x="1664" y="11129"/>
                  </a:cubicBezTo>
                  <a:cubicBezTo>
                    <a:pt x="1738" y="11018"/>
                    <a:pt x="1775" y="10944"/>
                    <a:pt x="1812" y="10870"/>
                  </a:cubicBezTo>
                  <a:cubicBezTo>
                    <a:pt x="1849" y="10796"/>
                    <a:pt x="1886" y="10759"/>
                    <a:pt x="1886" y="10759"/>
                  </a:cubicBezTo>
                  <a:cubicBezTo>
                    <a:pt x="1923" y="10649"/>
                    <a:pt x="1923" y="10501"/>
                    <a:pt x="1849" y="10390"/>
                  </a:cubicBezTo>
                  <a:cubicBezTo>
                    <a:pt x="1795" y="10336"/>
                    <a:pt x="1701" y="10301"/>
                    <a:pt x="1611" y="10301"/>
                  </a:cubicBezTo>
                  <a:cubicBezTo>
                    <a:pt x="1579" y="10301"/>
                    <a:pt x="1546" y="10306"/>
                    <a:pt x="1516" y="10316"/>
                  </a:cubicBezTo>
                  <a:lnTo>
                    <a:pt x="1443" y="10316"/>
                  </a:lnTo>
                  <a:cubicBezTo>
                    <a:pt x="1369" y="10316"/>
                    <a:pt x="1258" y="10279"/>
                    <a:pt x="1147" y="10168"/>
                  </a:cubicBezTo>
                  <a:cubicBezTo>
                    <a:pt x="1036" y="10020"/>
                    <a:pt x="851" y="9724"/>
                    <a:pt x="814" y="9133"/>
                  </a:cubicBezTo>
                  <a:cubicBezTo>
                    <a:pt x="703" y="8504"/>
                    <a:pt x="629" y="7580"/>
                    <a:pt x="629" y="6582"/>
                  </a:cubicBezTo>
                  <a:cubicBezTo>
                    <a:pt x="629" y="5768"/>
                    <a:pt x="703" y="4881"/>
                    <a:pt x="888" y="4142"/>
                  </a:cubicBezTo>
                  <a:cubicBezTo>
                    <a:pt x="1110" y="3365"/>
                    <a:pt x="1480" y="2737"/>
                    <a:pt x="1997" y="2330"/>
                  </a:cubicBezTo>
                  <a:cubicBezTo>
                    <a:pt x="2663" y="1776"/>
                    <a:pt x="3698" y="1369"/>
                    <a:pt x="4807" y="1073"/>
                  </a:cubicBezTo>
                  <a:cubicBezTo>
                    <a:pt x="5916" y="777"/>
                    <a:pt x="7099" y="629"/>
                    <a:pt x="8134" y="629"/>
                  </a:cubicBezTo>
                  <a:close/>
                  <a:moveTo>
                    <a:pt x="8134" y="1"/>
                  </a:moveTo>
                  <a:cubicBezTo>
                    <a:pt x="7025" y="1"/>
                    <a:pt x="5805" y="149"/>
                    <a:pt x="4622" y="482"/>
                  </a:cubicBezTo>
                  <a:cubicBezTo>
                    <a:pt x="3476" y="777"/>
                    <a:pt x="2404" y="1221"/>
                    <a:pt x="1627" y="1813"/>
                  </a:cubicBezTo>
                  <a:cubicBezTo>
                    <a:pt x="962" y="2367"/>
                    <a:pt x="555" y="3143"/>
                    <a:pt x="296" y="3957"/>
                  </a:cubicBezTo>
                  <a:cubicBezTo>
                    <a:pt x="75" y="4807"/>
                    <a:pt x="1" y="5731"/>
                    <a:pt x="1" y="6582"/>
                  </a:cubicBezTo>
                  <a:cubicBezTo>
                    <a:pt x="1" y="7617"/>
                    <a:pt x="112" y="8578"/>
                    <a:pt x="186" y="9207"/>
                  </a:cubicBezTo>
                  <a:cubicBezTo>
                    <a:pt x="259" y="9872"/>
                    <a:pt x="444" y="10316"/>
                    <a:pt x="703" y="10575"/>
                  </a:cubicBezTo>
                  <a:cubicBezTo>
                    <a:pt x="836" y="10726"/>
                    <a:pt x="978" y="10819"/>
                    <a:pt x="1110" y="10869"/>
                  </a:cubicBezTo>
                  <a:lnTo>
                    <a:pt x="1110" y="10869"/>
                  </a:lnTo>
                  <a:cubicBezTo>
                    <a:pt x="1110" y="10870"/>
                    <a:pt x="1110" y="10870"/>
                    <a:pt x="1110" y="10870"/>
                  </a:cubicBezTo>
                  <a:cubicBezTo>
                    <a:pt x="1003" y="11119"/>
                    <a:pt x="863" y="11436"/>
                    <a:pt x="819" y="11723"/>
                  </a:cubicBezTo>
                  <a:lnTo>
                    <a:pt x="819" y="11723"/>
                  </a:lnTo>
                  <a:lnTo>
                    <a:pt x="814" y="11721"/>
                  </a:lnTo>
                  <a:lnTo>
                    <a:pt x="777" y="11832"/>
                  </a:lnTo>
                  <a:cubicBezTo>
                    <a:pt x="777" y="12016"/>
                    <a:pt x="888" y="12164"/>
                    <a:pt x="999" y="12275"/>
                  </a:cubicBezTo>
                  <a:cubicBezTo>
                    <a:pt x="1147" y="12423"/>
                    <a:pt x="1369" y="12497"/>
                    <a:pt x="1627" y="12608"/>
                  </a:cubicBezTo>
                  <a:cubicBezTo>
                    <a:pt x="1886" y="12682"/>
                    <a:pt x="2182" y="12719"/>
                    <a:pt x="2552" y="12719"/>
                  </a:cubicBezTo>
                  <a:cubicBezTo>
                    <a:pt x="3476" y="12719"/>
                    <a:pt x="4696" y="12423"/>
                    <a:pt x="5953" y="11573"/>
                  </a:cubicBezTo>
                  <a:cubicBezTo>
                    <a:pt x="7781" y="10327"/>
                    <a:pt x="9078" y="9234"/>
                    <a:pt x="9679" y="8714"/>
                  </a:cubicBezTo>
                  <a:lnTo>
                    <a:pt x="9679" y="8714"/>
                  </a:lnTo>
                  <a:cubicBezTo>
                    <a:pt x="9684" y="8762"/>
                    <a:pt x="9687" y="8815"/>
                    <a:pt x="9687" y="8874"/>
                  </a:cubicBezTo>
                  <a:cubicBezTo>
                    <a:pt x="9687" y="9014"/>
                    <a:pt x="9687" y="9187"/>
                    <a:pt x="9624" y="9394"/>
                  </a:cubicBezTo>
                  <a:lnTo>
                    <a:pt x="9624" y="9394"/>
                  </a:lnTo>
                  <a:lnTo>
                    <a:pt x="9613" y="9392"/>
                  </a:lnTo>
                  <a:cubicBezTo>
                    <a:pt x="9613" y="9539"/>
                    <a:pt x="9576" y="9650"/>
                    <a:pt x="9576" y="9761"/>
                  </a:cubicBezTo>
                  <a:cubicBezTo>
                    <a:pt x="9576" y="10094"/>
                    <a:pt x="9724" y="10390"/>
                    <a:pt x="9946" y="10575"/>
                  </a:cubicBezTo>
                  <a:cubicBezTo>
                    <a:pt x="10168" y="10796"/>
                    <a:pt x="10500" y="10907"/>
                    <a:pt x="10833" y="10907"/>
                  </a:cubicBezTo>
                  <a:cubicBezTo>
                    <a:pt x="11129" y="10907"/>
                    <a:pt x="11462" y="10833"/>
                    <a:pt x="11794" y="10686"/>
                  </a:cubicBezTo>
                  <a:cubicBezTo>
                    <a:pt x="12127" y="10501"/>
                    <a:pt x="12386" y="10316"/>
                    <a:pt x="12534" y="10131"/>
                  </a:cubicBezTo>
                  <a:cubicBezTo>
                    <a:pt x="12682" y="9946"/>
                    <a:pt x="12756" y="9724"/>
                    <a:pt x="12756" y="9539"/>
                  </a:cubicBezTo>
                  <a:cubicBezTo>
                    <a:pt x="12756" y="9409"/>
                    <a:pt x="12727" y="9306"/>
                    <a:pt x="12695" y="9232"/>
                  </a:cubicBezTo>
                  <a:lnTo>
                    <a:pt x="12695" y="9232"/>
                  </a:lnTo>
                  <a:cubicBezTo>
                    <a:pt x="12764" y="8771"/>
                    <a:pt x="13088" y="6546"/>
                    <a:pt x="13088" y="5325"/>
                  </a:cubicBezTo>
                  <a:cubicBezTo>
                    <a:pt x="13088" y="4585"/>
                    <a:pt x="12866" y="3550"/>
                    <a:pt x="12423" y="2552"/>
                  </a:cubicBezTo>
                  <a:cubicBezTo>
                    <a:pt x="11942" y="1554"/>
                    <a:pt x="11203" y="593"/>
                    <a:pt x="10131" y="260"/>
                  </a:cubicBezTo>
                  <a:cubicBezTo>
                    <a:pt x="9576" y="75"/>
                    <a:pt x="8911" y="1"/>
                    <a:pt x="8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4" name="Google Shape;3724;g3048a510704_4_0"/>
            <p:cNvSpPr/>
            <p:nvPr/>
          </p:nvSpPr>
          <p:spPr>
            <a:xfrm>
              <a:off x="3314100" y="3493950"/>
              <a:ext cx="431675" cy="128850"/>
            </a:xfrm>
            <a:custGeom>
              <a:rect b="b" l="l" r="r" t="t"/>
              <a:pathLst>
                <a:path extrusionOk="0" h="5154" w="17267">
                  <a:moveTo>
                    <a:pt x="3848" y="0"/>
                  </a:moveTo>
                  <a:cubicBezTo>
                    <a:pt x="3145" y="0"/>
                    <a:pt x="2774" y="163"/>
                    <a:pt x="2774" y="163"/>
                  </a:cubicBezTo>
                  <a:cubicBezTo>
                    <a:pt x="334" y="1789"/>
                    <a:pt x="1" y="4710"/>
                    <a:pt x="925" y="5006"/>
                  </a:cubicBezTo>
                  <a:cubicBezTo>
                    <a:pt x="1233" y="5117"/>
                    <a:pt x="3152" y="5154"/>
                    <a:pt x="5572" y="5154"/>
                  </a:cubicBezTo>
                  <a:cubicBezTo>
                    <a:pt x="10414" y="5154"/>
                    <a:pt x="17266" y="5006"/>
                    <a:pt x="17266" y="5006"/>
                  </a:cubicBezTo>
                  <a:lnTo>
                    <a:pt x="17155" y="2788"/>
                  </a:lnTo>
                  <a:cubicBezTo>
                    <a:pt x="17155" y="2788"/>
                    <a:pt x="13717" y="2492"/>
                    <a:pt x="13125" y="2492"/>
                  </a:cubicBezTo>
                  <a:cubicBezTo>
                    <a:pt x="12497" y="2492"/>
                    <a:pt x="8245" y="1272"/>
                    <a:pt x="6101" y="458"/>
                  </a:cubicBezTo>
                  <a:cubicBezTo>
                    <a:pt x="5157" y="101"/>
                    <a:pt x="4400" y="0"/>
                    <a:pt x="3848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5" name="Google Shape;3725;g3048a510704_4_0"/>
            <p:cNvSpPr/>
            <p:nvPr/>
          </p:nvSpPr>
          <p:spPr>
            <a:xfrm>
              <a:off x="3317800" y="3486000"/>
              <a:ext cx="436275" cy="144200"/>
            </a:xfrm>
            <a:custGeom>
              <a:rect b="b" l="l" r="r" t="t"/>
              <a:pathLst>
                <a:path extrusionOk="0" h="5768" w="17451">
                  <a:moveTo>
                    <a:pt x="3698" y="629"/>
                  </a:moveTo>
                  <a:cubicBezTo>
                    <a:pt x="4215" y="629"/>
                    <a:pt x="4918" y="703"/>
                    <a:pt x="5842" y="1072"/>
                  </a:cubicBezTo>
                  <a:cubicBezTo>
                    <a:pt x="6914" y="1479"/>
                    <a:pt x="8541" y="1997"/>
                    <a:pt x="9946" y="2403"/>
                  </a:cubicBezTo>
                  <a:cubicBezTo>
                    <a:pt x="10648" y="2588"/>
                    <a:pt x="11314" y="2773"/>
                    <a:pt x="11831" y="2884"/>
                  </a:cubicBezTo>
                  <a:cubicBezTo>
                    <a:pt x="12090" y="2958"/>
                    <a:pt x="12312" y="3032"/>
                    <a:pt x="12497" y="3069"/>
                  </a:cubicBezTo>
                  <a:cubicBezTo>
                    <a:pt x="12719" y="3106"/>
                    <a:pt x="12829" y="3106"/>
                    <a:pt x="12977" y="3106"/>
                  </a:cubicBezTo>
                  <a:cubicBezTo>
                    <a:pt x="13236" y="3106"/>
                    <a:pt x="14271" y="3180"/>
                    <a:pt x="15196" y="3254"/>
                  </a:cubicBezTo>
                  <a:cubicBezTo>
                    <a:pt x="15801" y="3302"/>
                    <a:pt x="16390" y="3350"/>
                    <a:pt x="16725" y="3378"/>
                  </a:cubicBezTo>
                  <a:lnTo>
                    <a:pt x="16725" y="3378"/>
                  </a:lnTo>
                  <a:lnTo>
                    <a:pt x="16806" y="5033"/>
                  </a:lnTo>
                  <a:lnTo>
                    <a:pt x="16806" y="5033"/>
                  </a:lnTo>
                  <a:cubicBezTo>
                    <a:pt x="16608" y="5037"/>
                    <a:pt x="16322" y="5047"/>
                    <a:pt x="15972" y="5065"/>
                  </a:cubicBezTo>
                  <a:cubicBezTo>
                    <a:pt x="13828" y="5102"/>
                    <a:pt x="9058" y="5176"/>
                    <a:pt x="5435" y="5176"/>
                  </a:cubicBezTo>
                  <a:cubicBezTo>
                    <a:pt x="4215" y="5176"/>
                    <a:pt x="3143" y="5176"/>
                    <a:pt x="2330" y="5139"/>
                  </a:cubicBezTo>
                  <a:cubicBezTo>
                    <a:pt x="1923" y="5139"/>
                    <a:pt x="1553" y="5102"/>
                    <a:pt x="1332" y="5102"/>
                  </a:cubicBezTo>
                  <a:cubicBezTo>
                    <a:pt x="1184" y="5102"/>
                    <a:pt x="1073" y="5065"/>
                    <a:pt x="999" y="5065"/>
                  </a:cubicBezTo>
                  <a:lnTo>
                    <a:pt x="888" y="5065"/>
                  </a:lnTo>
                  <a:cubicBezTo>
                    <a:pt x="814" y="5028"/>
                    <a:pt x="777" y="4991"/>
                    <a:pt x="703" y="4843"/>
                  </a:cubicBezTo>
                  <a:cubicBezTo>
                    <a:pt x="666" y="4732"/>
                    <a:pt x="629" y="4547"/>
                    <a:pt x="629" y="4289"/>
                  </a:cubicBezTo>
                  <a:cubicBezTo>
                    <a:pt x="629" y="3808"/>
                    <a:pt x="777" y="3180"/>
                    <a:pt x="1110" y="2551"/>
                  </a:cubicBezTo>
                  <a:cubicBezTo>
                    <a:pt x="1479" y="1886"/>
                    <a:pt x="1997" y="1220"/>
                    <a:pt x="2773" y="740"/>
                  </a:cubicBezTo>
                  <a:lnTo>
                    <a:pt x="2768" y="730"/>
                  </a:lnTo>
                  <a:lnTo>
                    <a:pt x="2768" y="730"/>
                  </a:lnTo>
                  <a:cubicBezTo>
                    <a:pt x="2865" y="703"/>
                    <a:pt x="3181" y="629"/>
                    <a:pt x="3698" y="629"/>
                  </a:cubicBezTo>
                  <a:close/>
                  <a:moveTo>
                    <a:pt x="3698" y="0"/>
                  </a:moveTo>
                  <a:cubicBezTo>
                    <a:pt x="2921" y="0"/>
                    <a:pt x="2515" y="185"/>
                    <a:pt x="2478" y="185"/>
                  </a:cubicBezTo>
                  <a:lnTo>
                    <a:pt x="2441" y="222"/>
                  </a:lnTo>
                  <a:cubicBezTo>
                    <a:pt x="1590" y="776"/>
                    <a:pt x="962" y="1516"/>
                    <a:pt x="592" y="2255"/>
                  </a:cubicBezTo>
                  <a:cubicBezTo>
                    <a:pt x="186" y="2958"/>
                    <a:pt x="1" y="3697"/>
                    <a:pt x="1" y="4289"/>
                  </a:cubicBezTo>
                  <a:cubicBezTo>
                    <a:pt x="1" y="4621"/>
                    <a:pt x="38" y="4880"/>
                    <a:pt x="149" y="5102"/>
                  </a:cubicBezTo>
                  <a:cubicBezTo>
                    <a:pt x="259" y="5361"/>
                    <a:pt x="444" y="5546"/>
                    <a:pt x="666" y="5620"/>
                  </a:cubicBezTo>
                  <a:cubicBezTo>
                    <a:pt x="777" y="5657"/>
                    <a:pt x="851" y="5657"/>
                    <a:pt x="925" y="5694"/>
                  </a:cubicBezTo>
                  <a:cubicBezTo>
                    <a:pt x="1258" y="5731"/>
                    <a:pt x="1849" y="5731"/>
                    <a:pt x="2626" y="5768"/>
                  </a:cubicBezTo>
                  <a:lnTo>
                    <a:pt x="5435" y="5768"/>
                  </a:lnTo>
                  <a:cubicBezTo>
                    <a:pt x="10278" y="5768"/>
                    <a:pt x="17118" y="5657"/>
                    <a:pt x="17118" y="5657"/>
                  </a:cubicBezTo>
                  <a:cubicBezTo>
                    <a:pt x="17229" y="5657"/>
                    <a:pt x="17303" y="5620"/>
                    <a:pt x="17340" y="5546"/>
                  </a:cubicBezTo>
                  <a:cubicBezTo>
                    <a:pt x="17414" y="5509"/>
                    <a:pt x="17451" y="5398"/>
                    <a:pt x="17414" y="5324"/>
                  </a:cubicBezTo>
                  <a:lnTo>
                    <a:pt x="17340" y="3106"/>
                  </a:lnTo>
                  <a:cubicBezTo>
                    <a:pt x="17340" y="2958"/>
                    <a:pt x="17192" y="2810"/>
                    <a:pt x="17044" y="2810"/>
                  </a:cubicBezTo>
                  <a:cubicBezTo>
                    <a:pt x="17044" y="2810"/>
                    <a:pt x="16194" y="2736"/>
                    <a:pt x="15233" y="2662"/>
                  </a:cubicBezTo>
                  <a:cubicBezTo>
                    <a:pt x="14308" y="2588"/>
                    <a:pt x="13310" y="2514"/>
                    <a:pt x="12977" y="2514"/>
                  </a:cubicBezTo>
                  <a:cubicBezTo>
                    <a:pt x="12940" y="2514"/>
                    <a:pt x="12792" y="2477"/>
                    <a:pt x="12645" y="2440"/>
                  </a:cubicBezTo>
                  <a:cubicBezTo>
                    <a:pt x="11425" y="2218"/>
                    <a:pt x="7912" y="1183"/>
                    <a:pt x="6064" y="481"/>
                  </a:cubicBezTo>
                  <a:cubicBezTo>
                    <a:pt x="5103" y="111"/>
                    <a:pt x="4289" y="0"/>
                    <a:pt x="3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6" name="Google Shape;3726;g3048a510704_4_0"/>
            <p:cNvSpPr/>
            <p:nvPr/>
          </p:nvSpPr>
          <p:spPr>
            <a:xfrm>
              <a:off x="3642225" y="3515250"/>
              <a:ext cx="183025" cy="99250"/>
            </a:xfrm>
            <a:custGeom>
              <a:rect b="b" l="l" r="r" t="t"/>
              <a:pathLst>
                <a:path extrusionOk="0" h="3970" w="7321">
                  <a:moveTo>
                    <a:pt x="4177" y="1"/>
                  </a:moveTo>
                  <a:cubicBezTo>
                    <a:pt x="4110" y="1"/>
                    <a:pt x="4049" y="16"/>
                    <a:pt x="3993" y="50"/>
                  </a:cubicBezTo>
                  <a:cubicBezTo>
                    <a:pt x="3180" y="605"/>
                    <a:pt x="481" y="2934"/>
                    <a:pt x="481" y="2934"/>
                  </a:cubicBezTo>
                  <a:lnTo>
                    <a:pt x="0" y="3821"/>
                  </a:lnTo>
                  <a:lnTo>
                    <a:pt x="2736" y="3821"/>
                  </a:lnTo>
                  <a:cubicBezTo>
                    <a:pt x="3610" y="3821"/>
                    <a:pt x="3995" y="3516"/>
                    <a:pt x="4336" y="3516"/>
                  </a:cubicBezTo>
                  <a:cubicBezTo>
                    <a:pt x="4370" y="3516"/>
                    <a:pt x="4403" y="3519"/>
                    <a:pt x="4437" y="3525"/>
                  </a:cubicBezTo>
                  <a:cubicBezTo>
                    <a:pt x="4843" y="3599"/>
                    <a:pt x="6618" y="3969"/>
                    <a:pt x="6618" y="3969"/>
                  </a:cubicBezTo>
                  <a:cubicBezTo>
                    <a:pt x="6618" y="3969"/>
                    <a:pt x="7321" y="3821"/>
                    <a:pt x="7247" y="3525"/>
                  </a:cubicBezTo>
                  <a:cubicBezTo>
                    <a:pt x="7177" y="3249"/>
                    <a:pt x="5138" y="1"/>
                    <a:pt x="41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7" name="Google Shape;3727;g3048a510704_4_0"/>
            <p:cNvSpPr/>
            <p:nvPr/>
          </p:nvSpPr>
          <p:spPr>
            <a:xfrm>
              <a:off x="3634825" y="3508175"/>
              <a:ext cx="195975" cy="113700"/>
            </a:xfrm>
            <a:custGeom>
              <a:rect b="b" l="l" r="r" t="t"/>
              <a:pathLst>
                <a:path extrusionOk="0" h="4548" w="7839">
                  <a:moveTo>
                    <a:pt x="4474" y="0"/>
                  </a:moveTo>
                  <a:cubicBezTo>
                    <a:pt x="4363" y="0"/>
                    <a:pt x="4252" y="0"/>
                    <a:pt x="4141" y="74"/>
                  </a:cubicBezTo>
                  <a:cubicBezTo>
                    <a:pt x="3698" y="370"/>
                    <a:pt x="2810" y="1073"/>
                    <a:pt x="2034" y="1738"/>
                  </a:cubicBezTo>
                  <a:cubicBezTo>
                    <a:pt x="1258" y="2403"/>
                    <a:pt x="555" y="2958"/>
                    <a:pt x="555" y="2958"/>
                  </a:cubicBezTo>
                  <a:cubicBezTo>
                    <a:pt x="444" y="3069"/>
                    <a:pt x="407" y="3291"/>
                    <a:pt x="518" y="3402"/>
                  </a:cubicBezTo>
                  <a:cubicBezTo>
                    <a:pt x="578" y="3481"/>
                    <a:pt x="669" y="3518"/>
                    <a:pt x="758" y="3518"/>
                  </a:cubicBezTo>
                  <a:cubicBezTo>
                    <a:pt x="835" y="3518"/>
                    <a:pt x="910" y="3490"/>
                    <a:pt x="962" y="3439"/>
                  </a:cubicBezTo>
                  <a:cubicBezTo>
                    <a:pt x="962" y="3439"/>
                    <a:pt x="1147" y="3291"/>
                    <a:pt x="1405" y="3069"/>
                  </a:cubicBezTo>
                  <a:cubicBezTo>
                    <a:pt x="1812" y="2736"/>
                    <a:pt x="2404" y="2219"/>
                    <a:pt x="2995" y="1701"/>
                  </a:cubicBezTo>
                  <a:cubicBezTo>
                    <a:pt x="3587" y="1220"/>
                    <a:pt x="4178" y="777"/>
                    <a:pt x="4474" y="592"/>
                  </a:cubicBezTo>
                  <a:cubicBezTo>
                    <a:pt x="4511" y="592"/>
                    <a:pt x="4585" y="629"/>
                    <a:pt x="4733" y="703"/>
                  </a:cubicBezTo>
                  <a:cubicBezTo>
                    <a:pt x="4918" y="814"/>
                    <a:pt x="5213" y="1073"/>
                    <a:pt x="5472" y="1405"/>
                  </a:cubicBezTo>
                  <a:cubicBezTo>
                    <a:pt x="5916" y="1849"/>
                    <a:pt x="6360" y="2477"/>
                    <a:pt x="6692" y="2958"/>
                  </a:cubicBezTo>
                  <a:cubicBezTo>
                    <a:pt x="6840" y="3217"/>
                    <a:pt x="6988" y="3439"/>
                    <a:pt x="7099" y="3624"/>
                  </a:cubicBezTo>
                  <a:cubicBezTo>
                    <a:pt x="7136" y="3697"/>
                    <a:pt x="7173" y="3771"/>
                    <a:pt x="7210" y="3808"/>
                  </a:cubicBezTo>
                  <a:lnTo>
                    <a:pt x="7214" y="3817"/>
                  </a:lnTo>
                  <a:lnTo>
                    <a:pt x="7214" y="3817"/>
                  </a:lnTo>
                  <a:cubicBezTo>
                    <a:pt x="7176" y="3850"/>
                    <a:pt x="7111" y="3882"/>
                    <a:pt x="7062" y="3882"/>
                  </a:cubicBezTo>
                  <a:lnTo>
                    <a:pt x="6936" y="3946"/>
                  </a:lnTo>
                  <a:lnTo>
                    <a:pt x="6936" y="3946"/>
                  </a:lnTo>
                  <a:cubicBezTo>
                    <a:pt x="6635" y="3884"/>
                    <a:pt x="5139" y="3579"/>
                    <a:pt x="4807" y="3513"/>
                  </a:cubicBezTo>
                  <a:lnTo>
                    <a:pt x="4659" y="3476"/>
                  </a:lnTo>
                  <a:cubicBezTo>
                    <a:pt x="4363" y="3476"/>
                    <a:pt x="4178" y="3587"/>
                    <a:pt x="3956" y="3660"/>
                  </a:cubicBezTo>
                  <a:cubicBezTo>
                    <a:pt x="3698" y="3734"/>
                    <a:pt x="3439" y="3808"/>
                    <a:pt x="3032" y="3808"/>
                  </a:cubicBezTo>
                  <a:lnTo>
                    <a:pt x="296" y="3808"/>
                  </a:lnTo>
                  <a:cubicBezTo>
                    <a:pt x="148" y="3808"/>
                    <a:pt x="1" y="3919"/>
                    <a:pt x="1" y="4104"/>
                  </a:cubicBezTo>
                  <a:cubicBezTo>
                    <a:pt x="1" y="4289"/>
                    <a:pt x="148" y="4400"/>
                    <a:pt x="296" y="4400"/>
                  </a:cubicBezTo>
                  <a:lnTo>
                    <a:pt x="3032" y="4400"/>
                  </a:lnTo>
                  <a:cubicBezTo>
                    <a:pt x="3513" y="4400"/>
                    <a:pt x="3846" y="4326"/>
                    <a:pt x="4141" y="4252"/>
                  </a:cubicBezTo>
                  <a:cubicBezTo>
                    <a:pt x="4400" y="4141"/>
                    <a:pt x="4585" y="4104"/>
                    <a:pt x="4659" y="4104"/>
                  </a:cubicBezTo>
                  <a:lnTo>
                    <a:pt x="4696" y="4104"/>
                  </a:lnTo>
                  <a:cubicBezTo>
                    <a:pt x="5066" y="4178"/>
                    <a:pt x="6877" y="4548"/>
                    <a:pt x="6877" y="4548"/>
                  </a:cubicBezTo>
                  <a:lnTo>
                    <a:pt x="6988" y="4548"/>
                  </a:lnTo>
                  <a:cubicBezTo>
                    <a:pt x="7025" y="4548"/>
                    <a:pt x="7173" y="4511"/>
                    <a:pt x="7358" y="4437"/>
                  </a:cubicBezTo>
                  <a:cubicBezTo>
                    <a:pt x="7469" y="4400"/>
                    <a:pt x="7543" y="4326"/>
                    <a:pt x="7653" y="4252"/>
                  </a:cubicBezTo>
                  <a:cubicBezTo>
                    <a:pt x="7727" y="4178"/>
                    <a:pt x="7838" y="4030"/>
                    <a:pt x="7838" y="3845"/>
                  </a:cubicBezTo>
                  <a:lnTo>
                    <a:pt x="7838" y="3734"/>
                  </a:lnTo>
                  <a:cubicBezTo>
                    <a:pt x="7801" y="3660"/>
                    <a:pt x="7801" y="3624"/>
                    <a:pt x="7764" y="3587"/>
                  </a:cubicBezTo>
                  <a:cubicBezTo>
                    <a:pt x="7690" y="3402"/>
                    <a:pt x="7506" y="3143"/>
                    <a:pt x="7284" y="2773"/>
                  </a:cubicBezTo>
                  <a:cubicBezTo>
                    <a:pt x="6951" y="2219"/>
                    <a:pt x="6470" y="1553"/>
                    <a:pt x="5990" y="1036"/>
                  </a:cubicBezTo>
                  <a:cubicBezTo>
                    <a:pt x="5731" y="740"/>
                    <a:pt x="5509" y="518"/>
                    <a:pt x="5250" y="296"/>
                  </a:cubicBezTo>
                  <a:cubicBezTo>
                    <a:pt x="4992" y="148"/>
                    <a:pt x="4770" y="0"/>
                    <a:pt x="44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8" name="Google Shape;3728;g3048a510704_4_0"/>
            <p:cNvSpPr/>
            <p:nvPr/>
          </p:nvSpPr>
          <p:spPr>
            <a:xfrm>
              <a:off x="4000825" y="3493950"/>
              <a:ext cx="430750" cy="128850"/>
            </a:xfrm>
            <a:custGeom>
              <a:rect b="b" l="l" r="r" t="t"/>
              <a:pathLst>
                <a:path extrusionOk="0" h="5154" w="17230">
                  <a:moveTo>
                    <a:pt x="13404" y="0"/>
                  </a:moveTo>
                  <a:cubicBezTo>
                    <a:pt x="12849" y="0"/>
                    <a:pt x="12093" y="101"/>
                    <a:pt x="11166" y="458"/>
                  </a:cubicBezTo>
                  <a:cubicBezTo>
                    <a:pt x="9022" y="1272"/>
                    <a:pt x="4770" y="2492"/>
                    <a:pt x="4142" y="2492"/>
                  </a:cubicBezTo>
                  <a:cubicBezTo>
                    <a:pt x="3550" y="2492"/>
                    <a:pt x="75" y="2788"/>
                    <a:pt x="75" y="2788"/>
                  </a:cubicBezTo>
                  <a:lnTo>
                    <a:pt x="1" y="5006"/>
                  </a:lnTo>
                  <a:cubicBezTo>
                    <a:pt x="1" y="5006"/>
                    <a:pt x="6853" y="5154"/>
                    <a:pt x="11695" y="5154"/>
                  </a:cubicBezTo>
                  <a:cubicBezTo>
                    <a:pt x="14115" y="5154"/>
                    <a:pt x="16034" y="5117"/>
                    <a:pt x="16342" y="5006"/>
                  </a:cubicBezTo>
                  <a:cubicBezTo>
                    <a:pt x="17229" y="4710"/>
                    <a:pt x="16933" y="1789"/>
                    <a:pt x="14493" y="163"/>
                  </a:cubicBezTo>
                  <a:cubicBezTo>
                    <a:pt x="14493" y="163"/>
                    <a:pt x="14111" y="0"/>
                    <a:pt x="13404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9" name="Google Shape;3729;g3048a510704_4_0"/>
            <p:cNvSpPr/>
            <p:nvPr/>
          </p:nvSpPr>
          <p:spPr>
            <a:xfrm>
              <a:off x="3992525" y="3486000"/>
              <a:ext cx="436275" cy="144200"/>
            </a:xfrm>
            <a:custGeom>
              <a:rect b="b" l="l" r="r" t="t"/>
              <a:pathLst>
                <a:path extrusionOk="0" h="5768" w="17451">
                  <a:moveTo>
                    <a:pt x="13753" y="629"/>
                  </a:moveTo>
                  <a:cubicBezTo>
                    <a:pt x="14086" y="629"/>
                    <a:pt x="14345" y="666"/>
                    <a:pt x="14493" y="703"/>
                  </a:cubicBezTo>
                  <a:cubicBezTo>
                    <a:pt x="14567" y="703"/>
                    <a:pt x="14641" y="740"/>
                    <a:pt x="14678" y="740"/>
                  </a:cubicBezTo>
                  <a:cubicBezTo>
                    <a:pt x="15417" y="1220"/>
                    <a:pt x="15971" y="1886"/>
                    <a:pt x="16304" y="2551"/>
                  </a:cubicBezTo>
                  <a:cubicBezTo>
                    <a:pt x="16674" y="3180"/>
                    <a:pt x="16822" y="3808"/>
                    <a:pt x="16822" y="4289"/>
                  </a:cubicBezTo>
                  <a:cubicBezTo>
                    <a:pt x="16822" y="4547"/>
                    <a:pt x="16785" y="4732"/>
                    <a:pt x="16711" y="4880"/>
                  </a:cubicBezTo>
                  <a:cubicBezTo>
                    <a:pt x="16674" y="4991"/>
                    <a:pt x="16600" y="5028"/>
                    <a:pt x="16563" y="5065"/>
                  </a:cubicBezTo>
                  <a:lnTo>
                    <a:pt x="16415" y="5065"/>
                  </a:lnTo>
                  <a:cubicBezTo>
                    <a:pt x="16156" y="5102"/>
                    <a:pt x="15565" y="5139"/>
                    <a:pt x="14788" y="5139"/>
                  </a:cubicBezTo>
                  <a:cubicBezTo>
                    <a:pt x="14049" y="5176"/>
                    <a:pt x="13088" y="5176"/>
                    <a:pt x="12016" y="5176"/>
                  </a:cubicBezTo>
                  <a:cubicBezTo>
                    <a:pt x="9613" y="5176"/>
                    <a:pt x="6692" y="5139"/>
                    <a:pt x="4363" y="5102"/>
                  </a:cubicBezTo>
                  <a:cubicBezTo>
                    <a:pt x="3180" y="5102"/>
                    <a:pt x="2181" y="5065"/>
                    <a:pt x="1479" y="5065"/>
                  </a:cubicBezTo>
                  <a:cubicBezTo>
                    <a:pt x="1119" y="5047"/>
                    <a:pt x="839" y="5038"/>
                    <a:pt x="645" y="5033"/>
                  </a:cubicBezTo>
                  <a:lnTo>
                    <a:pt x="645" y="5033"/>
                  </a:lnTo>
                  <a:lnTo>
                    <a:pt x="726" y="3377"/>
                  </a:lnTo>
                  <a:lnTo>
                    <a:pt x="726" y="3377"/>
                  </a:lnTo>
                  <a:cubicBezTo>
                    <a:pt x="1055" y="3349"/>
                    <a:pt x="1632" y="3301"/>
                    <a:pt x="2255" y="3254"/>
                  </a:cubicBezTo>
                  <a:cubicBezTo>
                    <a:pt x="3180" y="3180"/>
                    <a:pt x="4215" y="3106"/>
                    <a:pt x="4474" y="3106"/>
                  </a:cubicBezTo>
                  <a:cubicBezTo>
                    <a:pt x="4585" y="3106"/>
                    <a:pt x="4732" y="3106"/>
                    <a:pt x="4917" y="3069"/>
                  </a:cubicBezTo>
                  <a:cubicBezTo>
                    <a:pt x="6211" y="2810"/>
                    <a:pt x="9686" y="1775"/>
                    <a:pt x="11609" y="1072"/>
                  </a:cubicBezTo>
                  <a:cubicBezTo>
                    <a:pt x="12496" y="703"/>
                    <a:pt x="13236" y="629"/>
                    <a:pt x="13753" y="629"/>
                  </a:cubicBezTo>
                  <a:close/>
                  <a:moveTo>
                    <a:pt x="13753" y="0"/>
                  </a:moveTo>
                  <a:cubicBezTo>
                    <a:pt x="13162" y="0"/>
                    <a:pt x="12348" y="111"/>
                    <a:pt x="11387" y="481"/>
                  </a:cubicBezTo>
                  <a:cubicBezTo>
                    <a:pt x="10315" y="887"/>
                    <a:pt x="8725" y="1405"/>
                    <a:pt x="7320" y="1812"/>
                  </a:cubicBezTo>
                  <a:cubicBezTo>
                    <a:pt x="6618" y="1997"/>
                    <a:pt x="5952" y="2181"/>
                    <a:pt x="5472" y="2292"/>
                  </a:cubicBezTo>
                  <a:cubicBezTo>
                    <a:pt x="5213" y="2366"/>
                    <a:pt x="4991" y="2403"/>
                    <a:pt x="4806" y="2440"/>
                  </a:cubicBezTo>
                  <a:cubicBezTo>
                    <a:pt x="4622" y="2477"/>
                    <a:pt x="4511" y="2514"/>
                    <a:pt x="4474" y="2514"/>
                  </a:cubicBezTo>
                  <a:cubicBezTo>
                    <a:pt x="4141" y="2514"/>
                    <a:pt x="3143" y="2588"/>
                    <a:pt x="2181" y="2662"/>
                  </a:cubicBezTo>
                  <a:cubicBezTo>
                    <a:pt x="1257" y="2736"/>
                    <a:pt x="407" y="2810"/>
                    <a:pt x="407" y="2810"/>
                  </a:cubicBezTo>
                  <a:cubicBezTo>
                    <a:pt x="222" y="2810"/>
                    <a:pt x="111" y="2958"/>
                    <a:pt x="111" y="3106"/>
                  </a:cubicBezTo>
                  <a:lnTo>
                    <a:pt x="0" y="5324"/>
                  </a:lnTo>
                  <a:cubicBezTo>
                    <a:pt x="0" y="5398"/>
                    <a:pt x="37" y="5509"/>
                    <a:pt x="74" y="5546"/>
                  </a:cubicBezTo>
                  <a:cubicBezTo>
                    <a:pt x="148" y="5620"/>
                    <a:pt x="222" y="5657"/>
                    <a:pt x="296" y="5657"/>
                  </a:cubicBezTo>
                  <a:cubicBezTo>
                    <a:pt x="296" y="5657"/>
                    <a:pt x="7172" y="5768"/>
                    <a:pt x="12016" y="5768"/>
                  </a:cubicBezTo>
                  <a:lnTo>
                    <a:pt x="15121" y="5768"/>
                  </a:lnTo>
                  <a:cubicBezTo>
                    <a:pt x="15565" y="5731"/>
                    <a:pt x="15898" y="5731"/>
                    <a:pt x="16156" y="5731"/>
                  </a:cubicBezTo>
                  <a:cubicBezTo>
                    <a:pt x="16304" y="5694"/>
                    <a:pt x="16415" y="5694"/>
                    <a:pt x="16526" y="5694"/>
                  </a:cubicBezTo>
                  <a:cubicBezTo>
                    <a:pt x="16600" y="5657"/>
                    <a:pt x="16674" y="5657"/>
                    <a:pt x="16748" y="5620"/>
                  </a:cubicBezTo>
                  <a:cubicBezTo>
                    <a:pt x="17007" y="5546"/>
                    <a:pt x="17192" y="5361"/>
                    <a:pt x="17302" y="5102"/>
                  </a:cubicBezTo>
                  <a:cubicBezTo>
                    <a:pt x="17376" y="4880"/>
                    <a:pt x="17450" y="4621"/>
                    <a:pt x="17450" y="4289"/>
                  </a:cubicBezTo>
                  <a:cubicBezTo>
                    <a:pt x="17450" y="3697"/>
                    <a:pt x="17265" y="2958"/>
                    <a:pt x="16859" y="2255"/>
                  </a:cubicBezTo>
                  <a:cubicBezTo>
                    <a:pt x="16452" y="1516"/>
                    <a:pt x="15861" y="776"/>
                    <a:pt x="15010" y="222"/>
                  </a:cubicBezTo>
                  <a:lnTo>
                    <a:pt x="14936" y="185"/>
                  </a:lnTo>
                  <a:cubicBezTo>
                    <a:pt x="14936" y="185"/>
                    <a:pt x="14493" y="0"/>
                    <a:pt x="13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0" name="Google Shape;3730;g3048a510704_4_0"/>
            <p:cNvSpPr/>
            <p:nvPr/>
          </p:nvSpPr>
          <p:spPr>
            <a:xfrm>
              <a:off x="3898250" y="3515250"/>
              <a:ext cx="183025" cy="99250"/>
            </a:xfrm>
            <a:custGeom>
              <a:rect b="b" l="l" r="r" t="t"/>
              <a:pathLst>
                <a:path extrusionOk="0" h="3970" w="7321">
                  <a:moveTo>
                    <a:pt x="3143" y="1"/>
                  </a:moveTo>
                  <a:cubicBezTo>
                    <a:pt x="2183" y="1"/>
                    <a:pt x="143" y="3249"/>
                    <a:pt x="74" y="3525"/>
                  </a:cubicBezTo>
                  <a:cubicBezTo>
                    <a:pt x="0" y="3821"/>
                    <a:pt x="703" y="3969"/>
                    <a:pt x="703" y="3969"/>
                  </a:cubicBezTo>
                  <a:cubicBezTo>
                    <a:pt x="703" y="3969"/>
                    <a:pt x="2477" y="3599"/>
                    <a:pt x="2884" y="3525"/>
                  </a:cubicBezTo>
                  <a:cubicBezTo>
                    <a:pt x="2918" y="3519"/>
                    <a:pt x="2951" y="3516"/>
                    <a:pt x="2985" y="3516"/>
                  </a:cubicBezTo>
                  <a:cubicBezTo>
                    <a:pt x="3326" y="3516"/>
                    <a:pt x="3711" y="3821"/>
                    <a:pt x="4585" y="3821"/>
                  </a:cubicBezTo>
                  <a:lnTo>
                    <a:pt x="7320" y="3821"/>
                  </a:lnTo>
                  <a:lnTo>
                    <a:pt x="6840" y="2934"/>
                  </a:lnTo>
                  <a:cubicBezTo>
                    <a:pt x="6840" y="2934"/>
                    <a:pt x="4141" y="605"/>
                    <a:pt x="3328" y="50"/>
                  </a:cubicBezTo>
                  <a:cubicBezTo>
                    <a:pt x="3272" y="16"/>
                    <a:pt x="3210" y="1"/>
                    <a:pt x="3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1" name="Google Shape;3731;g3048a510704_4_0"/>
            <p:cNvSpPr/>
            <p:nvPr/>
          </p:nvSpPr>
          <p:spPr>
            <a:xfrm>
              <a:off x="3892700" y="3508175"/>
              <a:ext cx="195975" cy="113700"/>
            </a:xfrm>
            <a:custGeom>
              <a:rect b="b" l="l" r="r" t="t"/>
              <a:pathLst>
                <a:path extrusionOk="0" h="4548" w="7839">
                  <a:moveTo>
                    <a:pt x="3365" y="0"/>
                  </a:moveTo>
                  <a:cubicBezTo>
                    <a:pt x="3143" y="0"/>
                    <a:pt x="2958" y="74"/>
                    <a:pt x="2810" y="185"/>
                  </a:cubicBezTo>
                  <a:cubicBezTo>
                    <a:pt x="2477" y="370"/>
                    <a:pt x="2182" y="629"/>
                    <a:pt x="1886" y="999"/>
                  </a:cubicBezTo>
                  <a:cubicBezTo>
                    <a:pt x="1442" y="1479"/>
                    <a:pt x="999" y="2108"/>
                    <a:pt x="629" y="2625"/>
                  </a:cubicBezTo>
                  <a:cubicBezTo>
                    <a:pt x="481" y="2884"/>
                    <a:pt x="333" y="3106"/>
                    <a:pt x="222" y="3291"/>
                  </a:cubicBezTo>
                  <a:cubicBezTo>
                    <a:pt x="185" y="3402"/>
                    <a:pt x="111" y="3476"/>
                    <a:pt x="74" y="3550"/>
                  </a:cubicBezTo>
                  <a:cubicBezTo>
                    <a:pt x="37" y="3624"/>
                    <a:pt x="37" y="3660"/>
                    <a:pt x="0" y="3734"/>
                  </a:cubicBezTo>
                  <a:lnTo>
                    <a:pt x="0" y="3845"/>
                  </a:lnTo>
                  <a:cubicBezTo>
                    <a:pt x="0" y="4030"/>
                    <a:pt x="111" y="4178"/>
                    <a:pt x="185" y="4252"/>
                  </a:cubicBezTo>
                  <a:cubicBezTo>
                    <a:pt x="333" y="4400"/>
                    <a:pt x="481" y="4437"/>
                    <a:pt x="629" y="4474"/>
                  </a:cubicBezTo>
                  <a:cubicBezTo>
                    <a:pt x="740" y="4548"/>
                    <a:pt x="851" y="4548"/>
                    <a:pt x="851" y="4548"/>
                  </a:cubicBezTo>
                  <a:lnTo>
                    <a:pt x="962" y="4548"/>
                  </a:lnTo>
                  <a:cubicBezTo>
                    <a:pt x="962" y="4548"/>
                    <a:pt x="2773" y="4178"/>
                    <a:pt x="3143" y="4104"/>
                  </a:cubicBezTo>
                  <a:lnTo>
                    <a:pt x="3180" y="4104"/>
                  </a:lnTo>
                  <a:cubicBezTo>
                    <a:pt x="3254" y="4104"/>
                    <a:pt x="3439" y="4141"/>
                    <a:pt x="3697" y="4252"/>
                  </a:cubicBezTo>
                  <a:cubicBezTo>
                    <a:pt x="3993" y="4326"/>
                    <a:pt x="4326" y="4400"/>
                    <a:pt x="4807" y="4400"/>
                  </a:cubicBezTo>
                  <a:lnTo>
                    <a:pt x="7542" y="4400"/>
                  </a:lnTo>
                  <a:cubicBezTo>
                    <a:pt x="7690" y="4400"/>
                    <a:pt x="7838" y="4289"/>
                    <a:pt x="7838" y="4104"/>
                  </a:cubicBezTo>
                  <a:cubicBezTo>
                    <a:pt x="7838" y="3919"/>
                    <a:pt x="7690" y="3808"/>
                    <a:pt x="7542" y="3808"/>
                  </a:cubicBezTo>
                  <a:lnTo>
                    <a:pt x="4807" y="3808"/>
                  </a:lnTo>
                  <a:cubicBezTo>
                    <a:pt x="4400" y="3808"/>
                    <a:pt x="4141" y="3734"/>
                    <a:pt x="3882" y="3660"/>
                  </a:cubicBezTo>
                  <a:cubicBezTo>
                    <a:pt x="3660" y="3587"/>
                    <a:pt x="3476" y="3476"/>
                    <a:pt x="3180" y="3476"/>
                  </a:cubicBezTo>
                  <a:lnTo>
                    <a:pt x="3032" y="3513"/>
                  </a:lnTo>
                  <a:cubicBezTo>
                    <a:pt x="2699" y="3579"/>
                    <a:pt x="1198" y="3885"/>
                    <a:pt x="902" y="3946"/>
                  </a:cubicBezTo>
                  <a:lnTo>
                    <a:pt x="902" y="3946"/>
                  </a:lnTo>
                  <a:cubicBezTo>
                    <a:pt x="841" y="3930"/>
                    <a:pt x="754" y="3897"/>
                    <a:pt x="703" y="3845"/>
                  </a:cubicBezTo>
                  <a:lnTo>
                    <a:pt x="626" y="3820"/>
                  </a:lnTo>
                  <a:lnTo>
                    <a:pt x="626" y="3820"/>
                  </a:lnTo>
                  <a:cubicBezTo>
                    <a:pt x="645" y="3788"/>
                    <a:pt x="670" y="3747"/>
                    <a:pt x="703" y="3697"/>
                  </a:cubicBezTo>
                  <a:cubicBezTo>
                    <a:pt x="925" y="3291"/>
                    <a:pt x="1442" y="2477"/>
                    <a:pt x="1997" y="1775"/>
                  </a:cubicBezTo>
                  <a:cubicBezTo>
                    <a:pt x="2293" y="1442"/>
                    <a:pt x="2588" y="1146"/>
                    <a:pt x="2810" y="925"/>
                  </a:cubicBezTo>
                  <a:cubicBezTo>
                    <a:pt x="2958" y="814"/>
                    <a:pt x="3069" y="703"/>
                    <a:pt x="3180" y="666"/>
                  </a:cubicBezTo>
                  <a:cubicBezTo>
                    <a:pt x="3254" y="629"/>
                    <a:pt x="3328" y="592"/>
                    <a:pt x="3365" y="592"/>
                  </a:cubicBezTo>
                  <a:cubicBezTo>
                    <a:pt x="3771" y="851"/>
                    <a:pt x="4659" y="1553"/>
                    <a:pt x="5435" y="2219"/>
                  </a:cubicBezTo>
                  <a:cubicBezTo>
                    <a:pt x="5805" y="2514"/>
                    <a:pt x="6174" y="2847"/>
                    <a:pt x="6433" y="3069"/>
                  </a:cubicBezTo>
                  <a:cubicBezTo>
                    <a:pt x="6692" y="3291"/>
                    <a:pt x="6877" y="3439"/>
                    <a:pt x="6877" y="3439"/>
                  </a:cubicBezTo>
                  <a:cubicBezTo>
                    <a:pt x="6928" y="3490"/>
                    <a:pt x="7004" y="3518"/>
                    <a:pt x="7081" y="3518"/>
                  </a:cubicBezTo>
                  <a:cubicBezTo>
                    <a:pt x="7170" y="3518"/>
                    <a:pt x="7261" y="3481"/>
                    <a:pt x="7321" y="3402"/>
                  </a:cubicBezTo>
                  <a:cubicBezTo>
                    <a:pt x="7431" y="3291"/>
                    <a:pt x="7394" y="3069"/>
                    <a:pt x="7284" y="2958"/>
                  </a:cubicBezTo>
                  <a:cubicBezTo>
                    <a:pt x="7284" y="2958"/>
                    <a:pt x="6581" y="2403"/>
                    <a:pt x="5805" y="1738"/>
                  </a:cubicBezTo>
                  <a:cubicBezTo>
                    <a:pt x="5028" y="1073"/>
                    <a:pt x="4141" y="370"/>
                    <a:pt x="3697" y="74"/>
                  </a:cubicBezTo>
                  <a:cubicBezTo>
                    <a:pt x="3587" y="0"/>
                    <a:pt x="3476" y="0"/>
                    <a:pt x="3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2" name="Google Shape;3732;g3048a510704_4_0"/>
            <p:cNvSpPr/>
            <p:nvPr/>
          </p:nvSpPr>
          <p:spPr>
            <a:xfrm>
              <a:off x="3581225" y="3885275"/>
              <a:ext cx="489875" cy="212600"/>
            </a:xfrm>
            <a:custGeom>
              <a:rect b="b" l="l" r="r" t="t"/>
              <a:pathLst>
                <a:path extrusionOk="0" h="8504" w="19595">
                  <a:moveTo>
                    <a:pt x="0" y="0"/>
                  </a:moveTo>
                  <a:lnTo>
                    <a:pt x="0" y="8504"/>
                  </a:lnTo>
                  <a:lnTo>
                    <a:pt x="19595" y="8504"/>
                  </a:lnTo>
                  <a:lnTo>
                    <a:pt x="195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3" name="Google Shape;3733;g3048a510704_4_0"/>
            <p:cNvSpPr/>
            <p:nvPr/>
          </p:nvSpPr>
          <p:spPr>
            <a:xfrm>
              <a:off x="3573825" y="3876950"/>
              <a:ext cx="504675" cy="228325"/>
            </a:xfrm>
            <a:custGeom>
              <a:rect b="b" l="l" r="r" t="t"/>
              <a:pathLst>
                <a:path extrusionOk="0" h="9133" w="20187">
                  <a:moveTo>
                    <a:pt x="19558" y="629"/>
                  </a:moveTo>
                  <a:lnTo>
                    <a:pt x="19558" y="8504"/>
                  </a:lnTo>
                  <a:lnTo>
                    <a:pt x="592" y="8504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2"/>
                  </a:cubicBezTo>
                  <a:cubicBezTo>
                    <a:pt x="37" y="149"/>
                    <a:pt x="1" y="223"/>
                    <a:pt x="1" y="333"/>
                  </a:cubicBezTo>
                  <a:lnTo>
                    <a:pt x="1" y="8837"/>
                  </a:lnTo>
                  <a:cubicBezTo>
                    <a:pt x="1" y="8911"/>
                    <a:pt x="37" y="8985"/>
                    <a:pt x="74" y="9022"/>
                  </a:cubicBezTo>
                  <a:cubicBezTo>
                    <a:pt x="148" y="9095"/>
                    <a:pt x="222" y="9132"/>
                    <a:pt x="296" y="9132"/>
                  </a:cubicBezTo>
                  <a:lnTo>
                    <a:pt x="19891" y="9132"/>
                  </a:lnTo>
                  <a:cubicBezTo>
                    <a:pt x="19965" y="9132"/>
                    <a:pt x="20039" y="9095"/>
                    <a:pt x="20113" y="9022"/>
                  </a:cubicBezTo>
                  <a:cubicBezTo>
                    <a:pt x="20149" y="8985"/>
                    <a:pt x="20186" y="8911"/>
                    <a:pt x="20186" y="8837"/>
                  </a:cubicBezTo>
                  <a:lnTo>
                    <a:pt x="20186" y="333"/>
                  </a:lnTo>
                  <a:cubicBezTo>
                    <a:pt x="20186" y="223"/>
                    <a:pt x="20149" y="149"/>
                    <a:pt x="20113" y="112"/>
                  </a:cubicBezTo>
                  <a:cubicBezTo>
                    <a:pt x="20039" y="38"/>
                    <a:pt x="19965" y="1"/>
                    <a:pt x="198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4" name="Google Shape;3734;g3048a510704_4_0"/>
            <p:cNvSpPr/>
            <p:nvPr/>
          </p:nvSpPr>
          <p:spPr>
            <a:xfrm>
              <a:off x="3618200" y="3864350"/>
              <a:ext cx="183950" cy="157000"/>
            </a:xfrm>
            <a:custGeom>
              <a:rect b="b" l="l" r="r" t="t"/>
              <a:pathLst>
                <a:path extrusionOk="0" h="6280" w="7358">
                  <a:moveTo>
                    <a:pt x="306" y="1"/>
                  </a:moveTo>
                  <a:cubicBezTo>
                    <a:pt x="185" y="1"/>
                    <a:pt x="66" y="93"/>
                    <a:pt x="37" y="209"/>
                  </a:cubicBezTo>
                  <a:cubicBezTo>
                    <a:pt x="0" y="394"/>
                    <a:pt x="74" y="542"/>
                    <a:pt x="259" y="616"/>
                  </a:cubicBezTo>
                  <a:lnTo>
                    <a:pt x="296" y="616"/>
                  </a:lnTo>
                  <a:cubicBezTo>
                    <a:pt x="592" y="690"/>
                    <a:pt x="1997" y="1133"/>
                    <a:pt x="3401" y="2021"/>
                  </a:cubicBezTo>
                  <a:cubicBezTo>
                    <a:pt x="4843" y="2908"/>
                    <a:pt x="6285" y="4239"/>
                    <a:pt x="6729" y="6050"/>
                  </a:cubicBezTo>
                  <a:cubicBezTo>
                    <a:pt x="6761" y="6179"/>
                    <a:pt x="6905" y="6279"/>
                    <a:pt x="7039" y="6279"/>
                  </a:cubicBezTo>
                  <a:cubicBezTo>
                    <a:pt x="7059" y="6279"/>
                    <a:pt x="7079" y="6277"/>
                    <a:pt x="7098" y="6272"/>
                  </a:cubicBezTo>
                  <a:cubicBezTo>
                    <a:pt x="7283" y="6235"/>
                    <a:pt x="7357" y="6050"/>
                    <a:pt x="7320" y="5902"/>
                  </a:cubicBezTo>
                  <a:cubicBezTo>
                    <a:pt x="6766" y="3721"/>
                    <a:pt x="5028" y="2242"/>
                    <a:pt x="3438" y="1318"/>
                  </a:cubicBezTo>
                  <a:cubicBezTo>
                    <a:pt x="1849" y="394"/>
                    <a:pt x="407" y="24"/>
                    <a:pt x="407" y="24"/>
                  </a:cubicBezTo>
                  <a:cubicBezTo>
                    <a:pt x="374" y="8"/>
                    <a:pt x="340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5" name="Google Shape;3735;g3048a510704_4_0"/>
            <p:cNvSpPr/>
            <p:nvPr/>
          </p:nvSpPr>
          <p:spPr>
            <a:xfrm>
              <a:off x="3875125" y="3876950"/>
              <a:ext cx="171025" cy="137975"/>
            </a:xfrm>
            <a:custGeom>
              <a:rect b="b" l="l" r="r" t="t"/>
              <a:pathLst>
                <a:path extrusionOk="0" h="5519" w="6841">
                  <a:moveTo>
                    <a:pt x="6434" y="1"/>
                  </a:moveTo>
                  <a:cubicBezTo>
                    <a:pt x="6064" y="1"/>
                    <a:pt x="4844" y="75"/>
                    <a:pt x="3513" y="740"/>
                  </a:cubicBezTo>
                  <a:cubicBezTo>
                    <a:pt x="2182" y="1406"/>
                    <a:pt x="777" y="2700"/>
                    <a:pt x="75" y="5140"/>
                  </a:cubicBezTo>
                  <a:cubicBezTo>
                    <a:pt x="1" y="5288"/>
                    <a:pt x="112" y="5472"/>
                    <a:pt x="260" y="5509"/>
                  </a:cubicBezTo>
                  <a:cubicBezTo>
                    <a:pt x="291" y="5516"/>
                    <a:pt x="320" y="5519"/>
                    <a:pt x="349" y="5519"/>
                  </a:cubicBezTo>
                  <a:cubicBezTo>
                    <a:pt x="492" y="5519"/>
                    <a:pt x="605" y="5442"/>
                    <a:pt x="666" y="5288"/>
                  </a:cubicBezTo>
                  <a:cubicBezTo>
                    <a:pt x="1332" y="3032"/>
                    <a:pt x="2589" y="1886"/>
                    <a:pt x="3809" y="1295"/>
                  </a:cubicBezTo>
                  <a:cubicBezTo>
                    <a:pt x="4992" y="666"/>
                    <a:pt x="6101" y="629"/>
                    <a:pt x="6434" y="629"/>
                  </a:cubicBezTo>
                  <a:lnTo>
                    <a:pt x="6508" y="629"/>
                  </a:lnTo>
                  <a:cubicBezTo>
                    <a:pt x="6693" y="629"/>
                    <a:pt x="6840" y="518"/>
                    <a:pt x="6840" y="333"/>
                  </a:cubicBezTo>
                  <a:cubicBezTo>
                    <a:pt x="6840" y="149"/>
                    <a:pt x="6730" y="1"/>
                    <a:pt x="6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6" name="Google Shape;3736;g3048a510704_4_0"/>
            <p:cNvSpPr/>
            <p:nvPr/>
          </p:nvSpPr>
          <p:spPr>
            <a:xfrm>
              <a:off x="3388050" y="3841775"/>
              <a:ext cx="297625" cy="1110125"/>
            </a:xfrm>
            <a:custGeom>
              <a:rect b="b" l="l" r="r" t="t"/>
              <a:pathLst>
                <a:path extrusionOk="0" h="44405" w="11905">
                  <a:moveTo>
                    <a:pt x="5814" y="0"/>
                  </a:moveTo>
                  <a:cubicBezTo>
                    <a:pt x="5175" y="0"/>
                    <a:pt x="4518" y="122"/>
                    <a:pt x="3845" y="446"/>
                  </a:cubicBezTo>
                  <a:cubicBezTo>
                    <a:pt x="0" y="2221"/>
                    <a:pt x="3771" y="44405"/>
                    <a:pt x="3771" y="44405"/>
                  </a:cubicBezTo>
                  <a:lnTo>
                    <a:pt x="6877" y="44405"/>
                  </a:lnTo>
                  <a:cubicBezTo>
                    <a:pt x="6877" y="44405"/>
                    <a:pt x="10907" y="19486"/>
                    <a:pt x="11720" y="6621"/>
                  </a:cubicBezTo>
                  <a:cubicBezTo>
                    <a:pt x="11905" y="3478"/>
                    <a:pt x="9835" y="594"/>
                    <a:pt x="6729" y="77"/>
                  </a:cubicBezTo>
                  <a:cubicBezTo>
                    <a:pt x="6428" y="29"/>
                    <a:pt x="6123" y="0"/>
                    <a:pt x="5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7" name="Google Shape;3737;g3048a510704_4_0"/>
            <p:cNvSpPr/>
            <p:nvPr/>
          </p:nvSpPr>
          <p:spPr>
            <a:xfrm>
              <a:off x="3433325" y="3834450"/>
              <a:ext cx="256050" cy="1124850"/>
            </a:xfrm>
            <a:custGeom>
              <a:rect b="b" l="l" r="r" t="t"/>
              <a:pathLst>
                <a:path extrusionOk="0" h="44994" w="10242">
                  <a:moveTo>
                    <a:pt x="4031" y="592"/>
                  </a:moveTo>
                  <a:cubicBezTo>
                    <a:pt x="4327" y="592"/>
                    <a:pt x="4585" y="629"/>
                    <a:pt x="4881" y="666"/>
                  </a:cubicBezTo>
                  <a:cubicBezTo>
                    <a:pt x="7654" y="1146"/>
                    <a:pt x="9613" y="3697"/>
                    <a:pt x="9613" y="6507"/>
                  </a:cubicBezTo>
                  <a:cubicBezTo>
                    <a:pt x="9613" y="6618"/>
                    <a:pt x="9613" y="6766"/>
                    <a:pt x="9613" y="6877"/>
                  </a:cubicBezTo>
                  <a:cubicBezTo>
                    <a:pt x="9207" y="13310"/>
                    <a:pt x="7987" y="22737"/>
                    <a:pt x="6878" y="30575"/>
                  </a:cubicBezTo>
                  <a:cubicBezTo>
                    <a:pt x="6323" y="34494"/>
                    <a:pt x="5768" y="38006"/>
                    <a:pt x="5399" y="40557"/>
                  </a:cubicBezTo>
                  <a:cubicBezTo>
                    <a:pt x="5214" y="41814"/>
                    <a:pt x="5029" y="42849"/>
                    <a:pt x="4918" y="43552"/>
                  </a:cubicBezTo>
                  <a:cubicBezTo>
                    <a:pt x="4859" y="43923"/>
                    <a:pt x="4811" y="44212"/>
                    <a:pt x="4779" y="44402"/>
                  </a:cubicBezTo>
                  <a:lnTo>
                    <a:pt x="2244" y="44402"/>
                  </a:lnTo>
                  <a:cubicBezTo>
                    <a:pt x="2234" y="44266"/>
                    <a:pt x="2215" y="44079"/>
                    <a:pt x="2182" y="43847"/>
                  </a:cubicBezTo>
                  <a:cubicBezTo>
                    <a:pt x="1886" y="40150"/>
                    <a:pt x="629" y="24623"/>
                    <a:pt x="629" y="13236"/>
                  </a:cubicBezTo>
                  <a:cubicBezTo>
                    <a:pt x="629" y="9908"/>
                    <a:pt x="740" y="6951"/>
                    <a:pt x="999" y="4769"/>
                  </a:cubicBezTo>
                  <a:cubicBezTo>
                    <a:pt x="1147" y="3660"/>
                    <a:pt x="1295" y="2736"/>
                    <a:pt x="1517" y="2107"/>
                  </a:cubicBezTo>
                  <a:cubicBezTo>
                    <a:pt x="1628" y="1775"/>
                    <a:pt x="1739" y="1516"/>
                    <a:pt x="1850" y="1331"/>
                  </a:cubicBezTo>
                  <a:cubicBezTo>
                    <a:pt x="1960" y="1146"/>
                    <a:pt x="2108" y="1035"/>
                    <a:pt x="2182" y="998"/>
                  </a:cubicBezTo>
                  <a:cubicBezTo>
                    <a:pt x="2811" y="702"/>
                    <a:pt x="3402" y="592"/>
                    <a:pt x="4031" y="592"/>
                  </a:cubicBezTo>
                  <a:close/>
                  <a:moveTo>
                    <a:pt x="4031" y="0"/>
                  </a:moveTo>
                  <a:cubicBezTo>
                    <a:pt x="3328" y="0"/>
                    <a:pt x="2626" y="111"/>
                    <a:pt x="1923" y="444"/>
                  </a:cubicBezTo>
                  <a:cubicBezTo>
                    <a:pt x="1702" y="555"/>
                    <a:pt x="1517" y="739"/>
                    <a:pt x="1332" y="998"/>
                  </a:cubicBezTo>
                  <a:cubicBezTo>
                    <a:pt x="1073" y="1442"/>
                    <a:pt x="851" y="2033"/>
                    <a:pt x="703" y="2810"/>
                  </a:cubicBezTo>
                  <a:cubicBezTo>
                    <a:pt x="186" y="5102"/>
                    <a:pt x="1" y="8873"/>
                    <a:pt x="1" y="13236"/>
                  </a:cubicBezTo>
                  <a:cubicBezTo>
                    <a:pt x="1" y="26286"/>
                    <a:pt x="1665" y="44735"/>
                    <a:pt x="1665" y="44735"/>
                  </a:cubicBezTo>
                  <a:cubicBezTo>
                    <a:pt x="1665" y="44882"/>
                    <a:pt x="1813" y="44993"/>
                    <a:pt x="1960" y="44993"/>
                  </a:cubicBezTo>
                  <a:lnTo>
                    <a:pt x="5066" y="44993"/>
                  </a:lnTo>
                  <a:cubicBezTo>
                    <a:pt x="5214" y="44993"/>
                    <a:pt x="5325" y="44882"/>
                    <a:pt x="5362" y="44735"/>
                  </a:cubicBezTo>
                  <a:cubicBezTo>
                    <a:pt x="5362" y="44735"/>
                    <a:pt x="9392" y="19816"/>
                    <a:pt x="10205" y="6914"/>
                  </a:cubicBezTo>
                  <a:cubicBezTo>
                    <a:pt x="10242" y="6766"/>
                    <a:pt x="10242" y="6655"/>
                    <a:pt x="10242" y="6507"/>
                  </a:cubicBezTo>
                  <a:cubicBezTo>
                    <a:pt x="10242" y="3401"/>
                    <a:pt x="8098" y="592"/>
                    <a:pt x="4992" y="74"/>
                  </a:cubicBezTo>
                  <a:cubicBezTo>
                    <a:pt x="4659" y="0"/>
                    <a:pt x="4364" y="0"/>
                    <a:pt x="40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8" name="Google Shape;3738;g3048a510704_4_0"/>
            <p:cNvSpPr/>
            <p:nvPr/>
          </p:nvSpPr>
          <p:spPr>
            <a:xfrm>
              <a:off x="3374175" y="4889025"/>
              <a:ext cx="198750" cy="146975"/>
            </a:xfrm>
            <a:custGeom>
              <a:rect b="b" l="l" r="r" t="t"/>
              <a:pathLst>
                <a:path extrusionOk="0" h="5879" w="7950">
                  <a:moveTo>
                    <a:pt x="3994" y="1"/>
                  </a:moveTo>
                  <a:lnTo>
                    <a:pt x="3069" y="3920"/>
                  </a:lnTo>
                  <a:lnTo>
                    <a:pt x="1" y="5879"/>
                  </a:lnTo>
                  <a:lnTo>
                    <a:pt x="7839" y="5879"/>
                  </a:lnTo>
                  <a:lnTo>
                    <a:pt x="79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9" name="Google Shape;3739;g3048a510704_4_0"/>
            <p:cNvSpPr/>
            <p:nvPr/>
          </p:nvSpPr>
          <p:spPr>
            <a:xfrm>
              <a:off x="3365875" y="4881625"/>
              <a:ext cx="215375" cy="161775"/>
            </a:xfrm>
            <a:custGeom>
              <a:rect b="b" l="l" r="r" t="t"/>
              <a:pathLst>
                <a:path extrusionOk="0" h="6471" w="8615">
                  <a:moveTo>
                    <a:pt x="7986" y="592"/>
                  </a:moveTo>
                  <a:lnTo>
                    <a:pt x="7875" y="5842"/>
                  </a:lnTo>
                  <a:lnTo>
                    <a:pt x="1405" y="5842"/>
                  </a:lnTo>
                  <a:lnTo>
                    <a:pt x="3586" y="4474"/>
                  </a:lnTo>
                  <a:cubicBezTo>
                    <a:pt x="3623" y="4437"/>
                    <a:pt x="3697" y="4363"/>
                    <a:pt x="3697" y="4289"/>
                  </a:cubicBezTo>
                  <a:lnTo>
                    <a:pt x="4569" y="592"/>
                  </a:lnTo>
                  <a:close/>
                  <a:moveTo>
                    <a:pt x="4326" y="1"/>
                  </a:moveTo>
                  <a:cubicBezTo>
                    <a:pt x="4178" y="1"/>
                    <a:pt x="4067" y="75"/>
                    <a:pt x="4030" y="223"/>
                  </a:cubicBezTo>
                  <a:lnTo>
                    <a:pt x="3143" y="4031"/>
                  </a:lnTo>
                  <a:lnTo>
                    <a:pt x="148" y="5916"/>
                  </a:lnTo>
                  <a:cubicBezTo>
                    <a:pt x="37" y="5990"/>
                    <a:pt x="0" y="6138"/>
                    <a:pt x="37" y="6249"/>
                  </a:cubicBezTo>
                  <a:cubicBezTo>
                    <a:pt x="74" y="6397"/>
                    <a:pt x="185" y="6471"/>
                    <a:pt x="333" y="6471"/>
                  </a:cubicBezTo>
                  <a:lnTo>
                    <a:pt x="8171" y="6471"/>
                  </a:lnTo>
                  <a:cubicBezTo>
                    <a:pt x="8319" y="6471"/>
                    <a:pt x="8466" y="6323"/>
                    <a:pt x="8466" y="6175"/>
                  </a:cubicBezTo>
                  <a:lnTo>
                    <a:pt x="8614" y="297"/>
                  </a:lnTo>
                  <a:cubicBezTo>
                    <a:pt x="8614" y="223"/>
                    <a:pt x="8577" y="149"/>
                    <a:pt x="8503" y="75"/>
                  </a:cubicBezTo>
                  <a:cubicBezTo>
                    <a:pt x="8466" y="38"/>
                    <a:pt x="8355" y="1"/>
                    <a:pt x="8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0" name="Google Shape;3740;g3048a510704_4_0"/>
            <p:cNvSpPr/>
            <p:nvPr/>
          </p:nvSpPr>
          <p:spPr>
            <a:xfrm>
              <a:off x="3450900" y="4973025"/>
              <a:ext cx="84125" cy="14000"/>
            </a:xfrm>
            <a:custGeom>
              <a:rect b="b" l="l" r="r" t="t"/>
              <a:pathLst>
                <a:path extrusionOk="0" h="560" w="3365">
                  <a:moveTo>
                    <a:pt x="1868" y="1"/>
                  </a:moveTo>
                  <a:cubicBezTo>
                    <a:pt x="871" y="1"/>
                    <a:pt x="0" y="560"/>
                    <a:pt x="0" y="560"/>
                  </a:cubicBezTo>
                  <a:lnTo>
                    <a:pt x="3365" y="560"/>
                  </a:lnTo>
                  <a:cubicBezTo>
                    <a:pt x="2896" y="141"/>
                    <a:pt x="2367" y="1"/>
                    <a:pt x="18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1" name="Google Shape;3741;g3048a510704_4_0"/>
            <p:cNvSpPr/>
            <p:nvPr/>
          </p:nvSpPr>
          <p:spPr>
            <a:xfrm>
              <a:off x="3442575" y="4964825"/>
              <a:ext cx="100775" cy="29725"/>
            </a:xfrm>
            <a:custGeom>
              <a:rect b="b" l="l" r="r" t="t"/>
              <a:pathLst>
                <a:path extrusionOk="0" h="1189" w="4031">
                  <a:moveTo>
                    <a:pt x="2219" y="0"/>
                  </a:moveTo>
                  <a:cubicBezTo>
                    <a:pt x="1110" y="37"/>
                    <a:pt x="186" y="629"/>
                    <a:pt x="186" y="629"/>
                  </a:cubicBezTo>
                  <a:cubicBezTo>
                    <a:pt x="38" y="703"/>
                    <a:pt x="1" y="888"/>
                    <a:pt x="75" y="1035"/>
                  </a:cubicBezTo>
                  <a:cubicBezTo>
                    <a:pt x="149" y="1134"/>
                    <a:pt x="255" y="1183"/>
                    <a:pt x="362" y="1183"/>
                  </a:cubicBezTo>
                  <a:cubicBezTo>
                    <a:pt x="416" y="1183"/>
                    <a:pt x="469" y="1171"/>
                    <a:pt x="518" y="1146"/>
                  </a:cubicBezTo>
                  <a:cubicBezTo>
                    <a:pt x="592" y="1072"/>
                    <a:pt x="1369" y="629"/>
                    <a:pt x="2219" y="629"/>
                  </a:cubicBezTo>
                  <a:cubicBezTo>
                    <a:pt x="2626" y="629"/>
                    <a:pt x="3069" y="740"/>
                    <a:pt x="3476" y="1109"/>
                  </a:cubicBezTo>
                  <a:cubicBezTo>
                    <a:pt x="3545" y="1161"/>
                    <a:pt x="3621" y="1188"/>
                    <a:pt x="3695" y="1188"/>
                  </a:cubicBezTo>
                  <a:cubicBezTo>
                    <a:pt x="3779" y="1188"/>
                    <a:pt x="3860" y="1152"/>
                    <a:pt x="3920" y="1072"/>
                  </a:cubicBezTo>
                  <a:cubicBezTo>
                    <a:pt x="4030" y="961"/>
                    <a:pt x="4030" y="777"/>
                    <a:pt x="3883" y="666"/>
                  </a:cubicBezTo>
                  <a:cubicBezTo>
                    <a:pt x="3365" y="185"/>
                    <a:pt x="2737" y="0"/>
                    <a:pt x="2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2" name="Google Shape;3742;g3048a510704_4_0"/>
            <p:cNvSpPr/>
            <p:nvPr/>
          </p:nvSpPr>
          <p:spPr>
            <a:xfrm>
              <a:off x="3998975" y="3841775"/>
              <a:ext cx="297650" cy="1110125"/>
            </a:xfrm>
            <a:custGeom>
              <a:rect b="b" l="l" r="r" t="t"/>
              <a:pathLst>
                <a:path extrusionOk="0" h="44405" w="11906">
                  <a:moveTo>
                    <a:pt x="6079" y="0"/>
                  </a:moveTo>
                  <a:cubicBezTo>
                    <a:pt x="5766" y="0"/>
                    <a:pt x="5453" y="29"/>
                    <a:pt x="5140" y="77"/>
                  </a:cubicBezTo>
                  <a:cubicBezTo>
                    <a:pt x="2071" y="594"/>
                    <a:pt x="1" y="3478"/>
                    <a:pt x="186" y="6621"/>
                  </a:cubicBezTo>
                  <a:cubicBezTo>
                    <a:pt x="999" y="19486"/>
                    <a:pt x="5029" y="44405"/>
                    <a:pt x="5029" y="44405"/>
                  </a:cubicBezTo>
                  <a:lnTo>
                    <a:pt x="8135" y="44405"/>
                  </a:lnTo>
                  <a:cubicBezTo>
                    <a:pt x="8135" y="44405"/>
                    <a:pt x="11906" y="2221"/>
                    <a:pt x="8024" y="446"/>
                  </a:cubicBezTo>
                  <a:cubicBezTo>
                    <a:pt x="7375" y="122"/>
                    <a:pt x="6727" y="0"/>
                    <a:pt x="60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3" name="Google Shape;3743;g3048a510704_4_0"/>
            <p:cNvSpPr/>
            <p:nvPr/>
          </p:nvSpPr>
          <p:spPr>
            <a:xfrm>
              <a:off x="3995300" y="3834450"/>
              <a:ext cx="256025" cy="1124850"/>
            </a:xfrm>
            <a:custGeom>
              <a:rect b="b" l="l" r="r" t="t"/>
              <a:pathLst>
                <a:path extrusionOk="0" h="44994" w="10241">
                  <a:moveTo>
                    <a:pt x="6211" y="592"/>
                  </a:moveTo>
                  <a:cubicBezTo>
                    <a:pt x="6803" y="592"/>
                    <a:pt x="7431" y="702"/>
                    <a:pt x="8060" y="998"/>
                  </a:cubicBezTo>
                  <a:cubicBezTo>
                    <a:pt x="8134" y="1035"/>
                    <a:pt x="8245" y="1146"/>
                    <a:pt x="8355" y="1331"/>
                  </a:cubicBezTo>
                  <a:cubicBezTo>
                    <a:pt x="8577" y="1664"/>
                    <a:pt x="8762" y="2218"/>
                    <a:pt x="8947" y="2921"/>
                  </a:cubicBezTo>
                  <a:cubicBezTo>
                    <a:pt x="9428" y="5139"/>
                    <a:pt x="9612" y="8873"/>
                    <a:pt x="9612" y="13236"/>
                  </a:cubicBezTo>
                  <a:cubicBezTo>
                    <a:pt x="9612" y="19742"/>
                    <a:pt x="9206" y="27580"/>
                    <a:pt x="8799" y="33828"/>
                  </a:cubicBezTo>
                  <a:cubicBezTo>
                    <a:pt x="8577" y="36934"/>
                    <a:pt x="8392" y="39670"/>
                    <a:pt x="8208" y="41592"/>
                  </a:cubicBezTo>
                  <a:cubicBezTo>
                    <a:pt x="8134" y="42553"/>
                    <a:pt x="8097" y="43330"/>
                    <a:pt x="8023" y="43847"/>
                  </a:cubicBezTo>
                  <a:cubicBezTo>
                    <a:pt x="8006" y="44079"/>
                    <a:pt x="7990" y="44266"/>
                    <a:pt x="7976" y="44402"/>
                  </a:cubicBezTo>
                  <a:lnTo>
                    <a:pt x="5443" y="44402"/>
                  </a:lnTo>
                  <a:cubicBezTo>
                    <a:pt x="5421" y="44212"/>
                    <a:pt x="5383" y="43923"/>
                    <a:pt x="5324" y="43552"/>
                  </a:cubicBezTo>
                  <a:cubicBezTo>
                    <a:pt x="4511" y="38597"/>
                    <a:pt x="1331" y="18116"/>
                    <a:pt x="629" y="6877"/>
                  </a:cubicBezTo>
                  <a:cubicBezTo>
                    <a:pt x="629" y="6766"/>
                    <a:pt x="629" y="6618"/>
                    <a:pt x="629" y="6507"/>
                  </a:cubicBezTo>
                  <a:cubicBezTo>
                    <a:pt x="629" y="3697"/>
                    <a:pt x="2588" y="1146"/>
                    <a:pt x="5361" y="666"/>
                  </a:cubicBezTo>
                  <a:cubicBezTo>
                    <a:pt x="5620" y="629"/>
                    <a:pt x="5915" y="592"/>
                    <a:pt x="6211" y="592"/>
                  </a:cubicBezTo>
                  <a:close/>
                  <a:moveTo>
                    <a:pt x="6211" y="0"/>
                  </a:moveTo>
                  <a:cubicBezTo>
                    <a:pt x="5878" y="0"/>
                    <a:pt x="5546" y="0"/>
                    <a:pt x="5250" y="74"/>
                  </a:cubicBezTo>
                  <a:cubicBezTo>
                    <a:pt x="2144" y="592"/>
                    <a:pt x="0" y="3401"/>
                    <a:pt x="0" y="6507"/>
                  </a:cubicBezTo>
                  <a:cubicBezTo>
                    <a:pt x="0" y="6655"/>
                    <a:pt x="0" y="6766"/>
                    <a:pt x="37" y="6914"/>
                  </a:cubicBezTo>
                  <a:cubicBezTo>
                    <a:pt x="813" y="19816"/>
                    <a:pt x="4880" y="44735"/>
                    <a:pt x="4880" y="44735"/>
                  </a:cubicBezTo>
                  <a:cubicBezTo>
                    <a:pt x="4917" y="44882"/>
                    <a:pt x="5028" y="44993"/>
                    <a:pt x="5176" y="44993"/>
                  </a:cubicBezTo>
                  <a:lnTo>
                    <a:pt x="8282" y="44993"/>
                  </a:lnTo>
                  <a:cubicBezTo>
                    <a:pt x="8429" y="44993"/>
                    <a:pt x="8577" y="44882"/>
                    <a:pt x="8577" y="44735"/>
                  </a:cubicBezTo>
                  <a:cubicBezTo>
                    <a:pt x="8577" y="44735"/>
                    <a:pt x="10241" y="26286"/>
                    <a:pt x="10241" y="13236"/>
                  </a:cubicBezTo>
                  <a:cubicBezTo>
                    <a:pt x="10241" y="9908"/>
                    <a:pt x="10130" y="6914"/>
                    <a:pt x="9834" y="4695"/>
                  </a:cubicBezTo>
                  <a:cubicBezTo>
                    <a:pt x="9723" y="3549"/>
                    <a:pt x="9539" y="2625"/>
                    <a:pt x="9317" y="1923"/>
                  </a:cubicBezTo>
                  <a:cubicBezTo>
                    <a:pt x="9169" y="1553"/>
                    <a:pt x="9058" y="1257"/>
                    <a:pt x="8910" y="998"/>
                  </a:cubicBezTo>
                  <a:cubicBezTo>
                    <a:pt x="8725" y="739"/>
                    <a:pt x="8540" y="555"/>
                    <a:pt x="8318" y="444"/>
                  </a:cubicBezTo>
                  <a:cubicBezTo>
                    <a:pt x="7616" y="111"/>
                    <a:pt x="6877" y="0"/>
                    <a:pt x="6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4" name="Google Shape;3744;g3048a510704_4_0"/>
            <p:cNvSpPr/>
            <p:nvPr/>
          </p:nvSpPr>
          <p:spPr>
            <a:xfrm>
              <a:off x="4111750" y="4889025"/>
              <a:ext cx="198750" cy="146975"/>
            </a:xfrm>
            <a:custGeom>
              <a:rect b="b" l="l" r="r" t="t"/>
              <a:pathLst>
                <a:path extrusionOk="0" h="5879" w="7950">
                  <a:moveTo>
                    <a:pt x="0" y="1"/>
                  </a:moveTo>
                  <a:lnTo>
                    <a:pt x="111" y="5879"/>
                  </a:lnTo>
                  <a:lnTo>
                    <a:pt x="7949" y="5879"/>
                  </a:lnTo>
                  <a:lnTo>
                    <a:pt x="4881" y="3920"/>
                  </a:lnTo>
                  <a:lnTo>
                    <a:pt x="39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5" name="Google Shape;3745;g3048a510704_4_0"/>
            <p:cNvSpPr/>
            <p:nvPr/>
          </p:nvSpPr>
          <p:spPr>
            <a:xfrm>
              <a:off x="4103425" y="4881625"/>
              <a:ext cx="215375" cy="161775"/>
            </a:xfrm>
            <a:custGeom>
              <a:rect b="b" l="l" r="r" t="t"/>
              <a:pathLst>
                <a:path extrusionOk="0" h="6471" w="8615">
                  <a:moveTo>
                    <a:pt x="4046" y="592"/>
                  </a:moveTo>
                  <a:lnTo>
                    <a:pt x="4918" y="4289"/>
                  </a:lnTo>
                  <a:cubicBezTo>
                    <a:pt x="4918" y="4363"/>
                    <a:pt x="4955" y="4437"/>
                    <a:pt x="5029" y="4474"/>
                  </a:cubicBezTo>
                  <a:lnTo>
                    <a:pt x="7210" y="5842"/>
                  </a:lnTo>
                  <a:lnTo>
                    <a:pt x="740" y="5842"/>
                  </a:lnTo>
                  <a:lnTo>
                    <a:pt x="629" y="592"/>
                  </a:lnTo>
                  <a:close/>
                  <a:moveTo>
                    <a:pt x="333" y="1"/>
                  </a:moveTo>
                  <a:cubicBezTo>
                    <a:pt x="222" y="1"/>
                    <a:pt x="149" y="38"/>
                    <a:pt x="112" y="75"/>
                  </a:cubicBezTo>
                  <a:cubicBezTo>
                    <a:pt x="38" y="149"/>
                    <a:pt x="1" y="223"/>
                    <a:pt x="1" y="297"/>
                  </a:cubicBezTo>
                  <a:lnTo>
                    <a:pt x="149" y="6175"/>
                  </a:lnTo>
                  <a:cubicBezTo>
                    <a:pt x="149" y="6323"/>
                    <a:pt x="296" y="6471"/>
                    <a:pt x="444" y="6471"/>
                  </a:cubicBezTo>
                  <a:lnTo>
                    <a:pt x="8282" y="6471"/>
                  </a:lnTo>
                  <a:cubicBezTo>
                    <a:pt x="8430" y="6471"/>
                    <a:pt x="8541" y="6397"/>
                    <a:pt x="8578" y="6249"/>
                  </a:cubicBezTo>
                  <a:cubicBezTo>
                    <a:pt x="8615" y="6138"/>
                    <a:pt x="8541" y="5990"/>
                    <a:pt x="8430" y="5916"/>
                  </a:cubicBezTo>
                  <a:lnTo>
                    <a:pt x="5472" y="4031"/>
                  </a:lnTo>
                  <a:lnTo>
                    <a:pt x="4585" y="223"/>
                  </a:lnTo>
                  <a:cubicBezTo>
                    <a:pt x="4548" y="75"/>
                    <a:pt x="4437" y="1"/>
                    <a:pt x="4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6" name="Google Shape;3746;g3048a510704_4_0"/>
            <p:cNvSpPr/>
            <p:nvPr/>
          </p:nvSpPr>
          <p:spPr>
            <a:xfrm>
              <a:off x="4149650" y="4973025"/>
              <a:ext cx="84125" cy="14000"/>
            </a:xfrm>
            <a:custGeom>
              <a:rect b="b" l="l" r="r" t="t"/>
              <a:pathLst>
                <a:path extrusionOk="0" h="560" w="3365">
                  <a:moveTo>
                    <a:pt x="1497" y="1"/>
                  </a:moveTo>
                  <a:cubicBezTo>
                    <a:pt x="998" y="1"/>
                    <a:pt x="468" y="141"/>
                    <a:pt x="0" y="560"/>
                  </a:cubicBezTo>
                  <a:lnTo>
                    <a:pt x="3365" y="560"/>
                  </a:lnTo>
                  <a:cubicBezTo>
                    <a:pt x="3365" y="560"/>
                    <a:pt x="2494" y="1"/>
                    <a:pt x="14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7" name="Google Shape;3747;g3048a510704_4_0"/>
            <p:cNvSpPr/>
            <p:nvPr/>
          </p:nvSpPr>
          <p:spPr>
            <a:xfrm>
              <a:off x="4141325" y="4964825"/>
              <a:ext cx="100775" cy="29725"/>
            </a:xfrm>
            <a:custGeom>
              <a:rect b="b" l="l" r="r" t="t"/>
              <a:pathLst>
                <a:path extrusionOk="0" h="1189" w="4031">
                  <a:moveTo>
                    <a:pt x="1812" y="0"/>
                  </a:moveTo>
                  <a:cubicBezTo>
                    <a:pt x="1257" y="0"/>
                    <a:pt x="666" y="185"/>
                    <a:pt x="111" y="666"/>
                  </a:cubicBezTo>
                  <a:cubicBezTo>
                    <a:pt x="0" y="777"/>
                    <a:pt x="0" y="961"/>
                    <a:pt x="111" y="1072"/>
                  </a:cubicBezTo>
                  <a:cubicBezTo>
                    <a:pt x="171" y="1152"/>
                    <a:pt x="251" y="1188"/>
                    <a:pt x="331" y="1188"/>
                  </a:cubicBezTo>
                  <a:cubicBezTo>
                    <a:pt x="399" y="1188"/>
                    <a:pt x="467" y="1161"/>
                    <a:pt x="518" y="1109"/>
                  </a:cubicBezTo>
                  <a:cubicBezTo>
                    <a:pt x="925" y="740"/>
                    <a:pt x="1368" y="629"/>
                    <a:pt x="1812" y="629"/>
                  </a:cubicBezTo>
                  <a:cubicBezTo>
                    <a:pt x="2256" y="629"/>
                    <a:pt x="2699" y="740"/>
                    <a:pt x="2995" y="888"/>
                  </a:cubicBezTo>
                  <a:cubicBezTo>
                    <a:pt x="3180" y="961"/>
                    <a:pt x="3291" y="998"/>
                    <a:pt x="3402" y="1072"/>
                  </a:cubicBezTo>
                  <a:lnTo>
                    <a:pt x="3476" y="1109"/>
                  </a:lnTo>
                  <a:lnTo>
                    <a:pt x="3513" y="1146"/>
                  </a:lnTo>
                  <a:cubicBezTo>
                    <a:pt x="3562" y="1171"/>
                    <a:pt x="3615" y="1183"/>
                    <a:pt x="3669" y="1183"/>
                  </a:cubicBezTo>
                  <a:cubicBezTo>
                    <a:pt x="3776" y="1183"/>
                    <a:pt x="3882" y="1134"/>
                    <a:pt x="3956" y="1035"/>
                  </a:cubicBezTo>
                  <a:cubicBezTo>
                    <a:pt x="4030" y="888"/>
                    <a:pt x="3993" y="703"/>
                    <a:pt x="3845" y="629"/>
                  </a:cubicBezTo>
                  <a:cubicBezTo>
                    <a:pt x="3808" y="629"/>
                    <a:pt x="2921" y="37"/>
                    <a:pt x="1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8" name="Google Shape;3748;g3048a510704_4_0"/>
            <p:cNvSpPr/>
            <p:nvPr/>
          </p:nvSpPr>
          <p:spPr>
            <a:xfrm>
              <a:off x="4605300" y="3247525"/>
              <a:ext cx="720950" cy="365125"/>
            </a:xfrm>
            <a:custGeom>
              <a:rect b="b" l="l" r="r" t="t"/>
              <a:pathLst>
                <a:path extrusionOk="0" h="14605" w="28838">
                  <a:moveTo>
                    <a:pt x="518" y="1"/>
                  </a:moveTo>
                  <a:cubicBezTo>
                    <a:pt x="223" y="1"/>
                    <a:pt x="1" y="333"/>
                    <a:pt x="149" y="592"/>
                  </a:cubicBezTo>
                  <a:lnTo>
                    <a:pt x="6175" y="14345"/>
                  </a:lnTo>
                  <a:cubicBezTo>
                    <a:pt x="6249" y="14493"/>
                    <a:pt x="6397" y="14604"/>
                    <a:pt x="6544" y="14604"/>
                  </a:cubicBezTo>
                  <a:lnTo>
                    <a:pt x="28320" y="14604"/>
                  </a:lnTo>
                  <a:cubicBezTo>
                    <a:pt x="28653" y="14604"/>
                    <a:pt x="28838" y="14271"/>
                    <a:pt x="28727" y="14013"/>
                  </a:cubicBezTo>
                  <a:lnTo>
                    <a:pt x="22701" y="259"/>
                  </a:lnTo>
                  <a:cubicBezTo>
                    <a:pt x="22627" y="112"/>
                    <a:pt x="22479" y="1"/>
                    <a:pt x="22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9" name="Google Shape;3749;g3048a510704_4_0"/>
            <p:cNvSpPr/>
            <p:nvPr/>
          </p:nvSpPr>
          <p:spPr>
            <a:xfrm>
              <a:off x="4599750" y="3240125"/>
              <a:ext cx="732050" cy="379900"/>
            </a:xfrm>
            <a:custGeom>
              <a:rect b="b" l="l" r="r" t="t"/>
              <a:pathLst>
                <a:path extrusionOk="0" h="15196" w="29282">
                  <a:moveTo>
                    <a:pt x="22516" y="592"/>
                  </a:moveTo>
                  <a:lnTo>
                    <a:pt x="22627" y="666"/>
                  </a:lnTo>
                  <a:lnTo>
                    <a:pt x="28653" y="14419"/>
                  </a:lnTo>
                  <a:lnTo>
                    <a:pt x="28653" y="14456"/>
                  </a:lnTo>
                  <a:lnTo>
                    <a:pt x="28653" y="14567"/>
                  </a:lnTo>
                  <a:lnTo>
                    <a:pt x="28542" y="14604"/>
                  </a:lnTo>
                  <a:lnTo>
                    <a:pt x="6766" y="14604"/>
                  </a:lnTo>
                  <a:lnTo>
                    <a:pt x="6656" y="14530"/>
                  </a:lnTo>
                  <a:lnTo>
                    <a:pt x="629" y="777"/>
                  </a:lnTo>
                  <a:lnTo>
                    <a:pt x="629" y="740"/>
                  </a:lnTo>
                  <a:lnTo>
                    <a:pt x="666" y="629"/>
                  </a:lnTo>
                  <a:lnTo>
                    <a:pt x="740" y="592"/>
                  </a:lnTo>
                  <a:close/>
                  <a:moveTo>
                    <a:pt x="740" y="1"/>
                  </a:moveTo>
                  <a:cubicBezTo>
                    <a:pt x="334" y="1"/>
                    <a:pt x="1" y="334"/>
                    <a:pt x="1" y="740"/>
                  </a:cubicBezTo>
                  <a:cubicBezTo>
                    <a:pt x="1" y="814"/>
                    <a:pt x="38" y="925"/>
                    <a:pt x="75" y="999"/>
                  </a:cubicBezTo>
                  <a:lnTo>
                    <a:pt x="6101" y="14752"/>
                  </a:lnTo>
                  <a:cubicBezTo>
                    <a:pt x="6212" y="15048"/>
                    <a:pt x="6471" y="15196"/>
                    <a:pt x="6766" y="15196"/>
                  </a:cubicBezTo>
                  <a:lnTo>
                    <a:pt x="28542" y="15196"/>
                  </a:lnTo>
                  <a:cubicBezTo>
                    <a:pt x="28986" y="15196"/>
                    <a:pt x="29282" y="14863"/>
                    <a:pt x="29282" y="14456"/>
                  </a:cubicBezTo>
                  <a:cubicBezTo>
                    <a:pt x="29282" y="14382"/>
                    <a:pt x="29282" y="14272"/>
                    <a:pt x="29245" y="14198"/>
                  </a:cubicBezTo>
                  <a:lnTo>
                    <a:pt x="23181" y="445"/>
                  </a:lnTo>
                  <a:cubicBezTo>
                    <a:pt x="23071" y="149"/>
                    <a:pt x="22812" y="1"/>
                    <a:pt x="22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0" name="Google Shape;3750;g3048a510704_4_0"/>
            <p:cNvSpPr/>
            <p:nvPr/>
          </p:nvSpPr>
          <p:spPr>
            <a:xfrm>
              <a:off x="4658900" y="3274325"/>
              <a:ext cx="614675" cy="311500"/>
            </a:xfrm>
            <a:custGeom>
              <a:rect b="b" l="l" r="r" t="t"/>
              <a:pathLst>
                <a:path extrusionOk="0" h="12460" w="24587">
                  <a:moveTo>
                    <a:pt x="408" y="1"/>
                  </a:moveTo>
                  <a:cubicBezTo>
                    <a:pt x="149" y="1"/>
                    <a:pt x="1" y="260"/>
                    <a:pt x="75" y="518"/>
                  </a:cubicBezTo>
                  <a:lnTo>
                    <a:pt x="5251" y="12238"/>
                  </a:lnTo>
                  <a:cubicBezTo>
                    <a:pt x="5288" y="12386"/>
                    <a:pt x="5436" y="12460"/>
                    <a:pt x="5547" y="12460"/>
                  </a:cubicBezTo>
                  <a:lnTo>
                    <a:pt x="24143" y="12460"/>
                  </a:lnTo>
                  <a:cubicBezTo>
                    <a:pt x="24402" y="12460"/>
                    <a:pt x="24586" y="12201"/>
                    <a:pt x="24476" y="11942"/>
                  </a:cubicBezTo>
                  <a:lnTo>
                    <a:pt x="19337" y="223"/>
                  </a:lnTo>
                  <a:cubicBezTo>
                    <a:pt x="19263" y="75"/>
                    <a:pt x="19152" y="1"/>
                    <a:pt x="190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1" name="Google Shape;3751;g3048a510704_4_0"/>
            <p:cNvSpPr/>
            <p:nvPr/>
          </p:nvSpPr>
          <p:spPr>
            <a:xfrm>
              <a:off x="4652450" y="3266950"/>
              <a:ext cx="626675" cy="326275"/>
            </a:xfrm>
            <a:custGeom>
              <a:rect b="b" l="l" r="r" t="t"/>
              <a:pathLst>
                <a:path extrusionOk="0" h="13051" w="25067">
                  <a:moveTo>
                    <a:pt x="19262" y="592"/>
                  </a:moveTo>
                  <a:lnTo>
                    <a:pt x="19299" y="629"/>
                  </a:lnTo>
                  <a:lnTo>
                    <a:pt x="24438" y="12385"/>
                  </a:lnTo>
                  <a:lnTo>
                    <a:pt x="24475" y="12385"/>
                  </a:lnTo>
                  <a:lnTo>
                    <a:pt x="24438" y="12422"/>
                  </a:lnTo>
                  <a:lnTo>
                    <a:pt x="24401" y="12459"/>
                  </a:lnTo>
                  <a:lnTo>
                    <a:pt x="5805" y="12459"/>
                  </a:lnTo>
                  <a:lnTo>
                    <a:pt x="5768" y="12422"/>
                  </a:lnTo>
                  <a:lnTo>
                    <a:pt x="629" y="666"/>
                  </a:lnTo>
                  <a:lnTo>
                    <a:pt x="666" y="592"/>
                  </a:lnTo>
                  <a:close/>
                  <a:moveTo>
                    <a:pt x="666" y="0"/>
                  </a:moveTo>
                  <a:cubicBezTo>
                    <a:pt x="296" y="0"/>
                    <a:pt x="0" y="296"/>
                    <a:pt x="0" y="666"/>
                  </a:cubicBezTo>
                  <a:cubicBezTo>
                    <a:pt x="0" y="739"/>
                    <a:pt x="37" y="850"/>
                    <a:pt x="74" y="924"/>
                  </a:cubicBezTo>
                  <a:lnTo>
                    <a:pt x="5213" y="12644"/>
                  </a:lnTo>
                  <a:cubicBezTo>
                    <a:pt x="5324" y="12903"/>
                    <a:pt x="5546" y="13051"/>
                    <a:pt x="5805" y="13051"/>
                  </a:cubicBezTo>
                  <a:lnTo>
                    <a:pt x="24401" y="13051"/>
                  </a:lnTo>
                  <a:cubicBezTo>
                    <a:pt x="24807" y="13051"/>
                    <a:pt x="25066" y="12755"/>
                    <a:pt x="25066" y="12385"/>
                  </a:cubicBezTo>
                  <a:cubicBezTo>
                    <a:pt x="25066" y="12311"/>
                    <a:pt x="25066" y="12200"/>
                    <a:pt x="25029" y="12126"/>
                  </a:cubicBezTo>
                  <a:lnTo>
                    <a:pt x="19890" y="407"/>
                  </a:lnTo>
                  <a:cubicBezTo>
                    <a:pt x="19779" y="148"/>
                    <a:pt x="19521" y="0"/>
                    <a:pt x="19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2" name="Google Shape;3752;g3048a510704_4_0"/>
            <p:cNvSpPr/>
            <p:nvPr/>
          </p:nvSpPr>
          <p:spPr>
            <a:xfrm>
              <a:off x="4761500" y="3589500"/>
              <a:ext cx="818000" cy="26825"/>
            </a:xfrm>
            <a:custGeom>
              <a:rect b="b" l="l" r="r" t="t"/>
              <a:pathLst>
                <a:path extrusionOk="0" h="1073" w="32720">
                  <a:moveTo>
                    <a:pt x="1" y="1"/>
                  </a:moveTo>
                  <a:lnTo>
                    <a:pt x="1" y="1073"/>
                  </a:lnTo>
                  <a:lnTo>
                    <a:pt x="32720" y="1073"/>
                  </a:lnTo>
                  <a:lnTo>
                    <a:pt x="327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3" name="Google Shape;3753;g3048a510704_4_0"/>
            <p:cNvSpPr/>
            <p:nvPr/>
          </p:nvSpPr>
          <p:spPr>
            <a:xfrm>
              <a:off x="4754100" y="3582125"/>
              <a:ext cx="832800" cy="42525"/>
            </a:xfrm>
            <a:custGeom>
              <a:rect b="b" l="l" r="r" t="t"/>
              <a:pathLst>
                <a:path extrusionOk="0" h="1701" w="33312">
                  <a:moveTo>
                    <a:pt x="32720" y="629"/>
                  </a:moveTo>
                  <a:lnTo>
                    <a:pt x="32720" y="1072"/>
                  </a:lnTo>
                  <a:lnTo>
                    <a:pt x="592" y="1072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1368"/>
                  </a:lnTo>
                  <a:cubicBezTo>
                    <a:pt x="1" y="1442"/>
                    <a:pt x="38" y="1553"/>
                    <a:pt x="75" y="1590"/>
                  </a:cubicBezTo>
                  <a:cubicBezTo>
                    <a:pt x="149" y="1664"/>
                    <a:pt x="223" y="1701"/>
                    <a:pt x="297" y="1701"/>
                  </a:cubicBezTo>
                  <a:lnTo>
                    <a:pt x="33016" y="1701"/>
                  </a:lnTo>
                  <a:cubicBezTo>
                    <a:pt x="33090" y="1701"/>
                    <a:pt x="33164" y="1664"/>
                    <a:pt x="33238" y="1590"/>
                  </a:cubicBezTo>
                  <a:cubicBezTo>
                    <a:pt x="33311" y="1553"/>
                    <a:pt x="33311" y="1442"/>
                    <a:pt x="33311" y="1368"/>
                  </a:cubicBezTo>
                  <a:lnTo>
                    <a:pt x="33311" y="296"/>
                  </a:lnTo>
                  <a:cubicBezTo>
                    <a:pt x="33311" y="222"/>
                    <a:pt x="33311" y="148"/>
                    <a:pt x="33238" y="74"/>
                  </a:cubicBezTo>
                  <a:cubicBezTo>
                    <a:pt x="33164" y="37"/>
                    <a:pt x="33090" y="0"/>
                    <a:pt x="330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4" name="Google Shape;3754;g3048a510704_4_0"/>
            <p:cNvSpPr/>
            <p:nvPr/>
          </p:nvSpPr>
          <p:spPr>
            <a:xfrm>
              <a:off x="4761500" y="3589500"/>
              <a:ext cx="396550" cy="26825"/>
            </a:xfrm>
            <a:custGeom>
              <a:rect b="b" l="l" r="r" t="t"/>
              <a:pathLst>
                <a:path extrusionOk="0" h="1073" w="15862">
                  <a:moveTo>
                    <a:pt x="1" y="1"/>
                  </a:moveTo>
                  <a:lnTo>
                    <a:pt x="1" y="1073"/>
                  </a:lnTo>
                  <a:lnTo>
                    <a:pt x="15861" y="1073"/>
                  </a:lnTo>
                  <a:lnTo>
                    <a:pt x="158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5" name="Google Shape;3755;g3048a510704_4_0"/>
            <p:cNvSpPr/>
            <p:nvPr/>
          </p:nvSpPr>
          <p:spPr>
            <a:xfrm>
              <a:off x="4754100" y="3582125"/>
              <a:ext cx="411325" cy="42525"/>
            </a:xfrm>
            <a:custGeom>
              <a:rect b="b" l="l" r="r" t="t"/>
              <a:pathLst>
                <a:path extrusionOk="0" h="1701" w="16453">
                  <a:moveTo>
                    <a:pt x="15861" y="629"/>
                  </a:moveTo>
                  <a:lnTo>
                    <a:pt x="15861" y="1072"/>
                  </a:lnTo>
                  <a:lnTo>
                    <a:pt x="592" y="1072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1368"/>
                  </a:lnTo>
                  <a:cubicBezTo>
                    <a:pt x="1" y="1442"/>
                    <a:pt x="38" y="1553"/>
                    <a:pt x="75" y="1590"/>
                  </a:cubicBezTo>
                  <a:cubicBezTo>
                    <a:pt x="149" y="1664"/>
                    <a:pt x="223" y="1701"/>
                    <a:pt x="297" y="1701"/>
                  </a:cubicBezTo>
                  <a:lnTo>
                    <a:pt x="16157" y="1701"/>
                  </a:lnTo>
                  <a:cubicBezTo>
                    <a:pt x="16231" y="1701"/>
                    <a:pt x="16305" y="1664"/>
                    <a:pt x="16379" y="1590"/>
                  </a:cubicBezTo>
                  <a:cubicBezTo>
                    <a:pt x="16453" y="1553"/>
                    <a:pt x="16453" y="1442"/>
                    <a:pt x="16453" y="1368"/>
                  </a:cubicBezTo>
                  <a:lnTo>
                    <a:pt x="16453" y="296"/>
                  </a:lnTo>
                  <a:cubicBezTo>
                    <a:pt x="16453" y="222"/>
                    <a:pt x="16453" y="148"/>
                    <a:pt x="16379" y="74"/>
                  </a:cubicBezTo>
                  <a:cubicBezTo>
                    <a:pt x="16305" y="37"/>
                    <a:pt x="16231" y="0"/>
                    <a:pt x="16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6" name="Google Shape;3756;g3048a510704_4_0"/>
            <p:cNvSpPr/>
            <p:nvPr/>
          </p:nvSpPr>
          <p:spPr>
            <a:xfrm>
              <a:off x="4818800" y="2599625"/>
              <a:ext cx="476025" cy="476025"/>
            </a:xfrm>
            <a:custGeom>
              <a:rect b="b" l="l" r="r" t="t"/>
              <a:pathLst>
                <a:path extrusionOk="0" h="19041" w="19041">
                  <a:moveTo>
                    <a:pt x="9539" y="0"/>
                  </a:moveTo>
                  <a:cubicBezTo>
                    <a:pt x="4253" y="0"/>
                    <a:pt x="1" y="4252"/>
                    <a:pt x="1" y="9502"/>
                  </a:cubicBezTo>
                  <a:cubicBezTo>
                    <a:pt x="1" y="14788"/>
                    <a:pt x="4253" y="19040"/>
                    <a:pt x="9539" y="19040"/>
                  </a:cubicBezTo>
                  <a:cubicBezTo>
                    <a:pt x="14789" y="19040"/>
                    <a:pt x="19041" y="14788"/>
                    <a:pt x="19041" y="9502"/>
                  </a:cubicBezTo>
                  <a:cubicBezTo>
                    <a:pt x="19041" y="4252"/>
                    <a:pt x="14789" y="0"/>
                    <a:pt x="9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7" name="Google Shape;3757;g3048a510704_4_0"/>
            <p:cNvSpPr/>
            <p:nvPr/>
          </p:nvSpPr>
          <p:spPr>
            <a:xfrm>
              <a:off x="4811425" y="2592225"/>
              <a:ext cx="490800" cy="490800"/>
            </a:xfrm>
            <a:custGeom>
              <a:rect b="b" l="l" r="r" t="t"/>
              <a:pathLst>
                <a:path extrusionOk="0" h="19632" w="19632">
                  <a:moveTo>
                    <a:pt x="9834" y="592"/>
                  </a:moveTo>
                  <a:cubicBezTo>
                    <a:pt x="12348" y="592"/>
                    <a:pt x="14677" y="1627"/>
                    <a:pt x="16341" y="3291"/>
                  </a:cubicBezTo>
                  <a:cubicBezTo>
                    <a:pt x="18005" y="4954"/>
                    <a:pt x="19040" y="7284"/>
                    <a:pt x="19040" y="9798"/>
                  </a:cubicBezTo>
                  <a:cubicBezTo>
                    <a:pt x="19040" y="12349"/>
                    <a:pt x="18005" y="14641"/>
                    <a:pt x="16341" y="16304"/>
                  </a:cubicBezTo>
                  <a:cubicBezTo>
                    <a:pt x="14677" y="18005"/>
                    <a:pt x="12348" y="19003"/>
                    <a:pt x="9834" y="19003"/>
                  </a:cubicBezTo>
                  <a:cubicBezTo>
                    <a:pt x="7283" y="19003"/>
                    <a:pt x="4991" y="18005"/>
                    <a:pt x="3291" y="16304"/>
                  </a:cubicBezTo>
                  <a:cubicBezTo>
                    <a:pt x="1627" y="14641"/>
                    <a:pt x="629" y="12349"/>
                    <a:pt x="629" y="9798"/>
                  </a:cubicBezTo>
                  <a:cubicBezTo>
                    <a:pt x="629" y="7284"/>
                    <a:pt x="1627" y="4954"/>
                    <a:pt x="3291" y="3291"/>
                  </a:cubicBezTo>
                  <a:cubicBezTo>
                    <a:pt x="4991" y="1627"/>
                    <a:pt x="7283" y="592"/>
                    <a:pt x="9834" y="592"/>
                  </a:cubicBezTo>
                  <a:close/>
                  <a:moveTo>
                    <a:pt x="9834" y="0"/>
                  </a:moveTo>
                  <a:cubicBezTo>
                    <a:pt x="4400" y="0"/>
                    <a:pt x="0" y="4400"/>
                    <a:pt x="0" y="9798"/>
                  </a:cubicBezTo>
                  <a:cubicBezTo>
                    <a:pt x="0" y="15232"/>
                    <a:pt x="4400" y="19632"/>
                    <a:pt x="9834" y="19632"/>
                  </a:cubicBezTo>
                  <a:cubicBezTo>
                    <a:pt x="15232" y="19632"/>
                    <a:pt x="19632" y="15232"/>
                    <a:pt x="19632" y="9798"/>
                  </a:cubicBezTo>
                  <a:cubicBezTo>
                    <a:pt x="19632" y="4400"/>
                    <a:pt x="15232" y="0"/>
                    <a:pt x="9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8" name="Google Shape;3758;g3048a510704_4_0"/>
            <p:cNvSpPr/>
            <p:nvPr/>
          </p:nvSpPr>
          <p:spPr>
            <a:xfrm>
              <a:off x="5000900" y="3058050"/>
              <a:ext cx="93375" cy="306875"/>
            </a:xfrm>
            <a:custGeom>
              <a:rect b="b" l="l" r="r" t="t"/>
              <a:pathLst>
                <a:path extrusionOk="0" h="12275" w="3735">
                  <a:moveTo>
                    <a:pt x="3734" y="1"/>
                  </a:moveTo>
                  <a:lnTo>
                    <a:pt x="0" y="481"/>
                  </a:lnTo>
                  <a:lnTo>
                    <a:pt x="1738" y="12275"/>
                  </a:lnTo>
                  <a:lnTo>
                    <a:pt x="3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9" name="Google Shape;3759;g3048a510704_4_0"/>
            <p:cNvSpPr/>
            <p:nvPr/>
          </p:nvSpPr>
          <p:spPr>
            <a:xfrm>
              <a:off x="4992575" y="3050475"/>
              <a:ext cx="110000" cy="321850"/>
            </a:xfrm>
            <a:custGeom>
              <a:rect b="b" l="l" r="r" t="t"/>
              <a:pathLst>
                <a:path extrusionOk="0" h="12874" w="4400">
                  <a:moveTo>
                    <a:pt x="4071" y="1"/>
                  </a:moveTo>
                  <a:cubicBezTo>
                    <a:pt x="3920" y="1"/>
                    <a:pt x="3804" y="106"/>
                    <a:pt x="3771" y="267"/>
                  </a:cubicBezTo>
                  <a:lnTo>
                    <a:pt x="2108" y="10582"/>
                  </a:lnTo>
                  <a:lnTo>
                    <a:pt x="629" y="747"/>
                  </a:lnTo>
                  <a:cubicBezTo>
                    <a:pt x="592" y="599"/>
                    <a:pt x="444" y="489"/>
                    <a:pt x="296" y="489"/>
                  </a:cubicBezTo>
                  <a:cubicBezTo>
                    <a:pt x="111" y="525"/>
                    <a:pt x="0" y="673"/>
                    <a:pt x="37" y="858"/>
                  </a:cubicBezTo>
                  <a:lnTo>
                    <a:pt x="1775" y="12615"/>
                  </a:lnTo>
                  <a:cubicBezTo>
                    <a:pt x="1812" y="12763"/>
                    <a:pt x="1923" y="12874"/>
                    <a:pt x="2071" y="12874"/>
                  </a:cubicBezTo>
                  <a:cubicBezTo>
                    <a:pt x="2219" y="12874"/>
                    <a:pt x="2366" y="12763"/>
                    <a:pt x="2366" y="12615"/>
                  </a:cubicBezTo>
                  <a:lnTo>
                    <a:pt x="4400" y="341"/>
                  </a:lnTo>
                  <a:cubicBezTo>
                    <a:pt x="4400" y="193"/>
                    <a:pt x="4289" y="8"/>
                    <a:pt x="4141" y="8"/>
                  </a:cubicBezTo>
                  <a:cubicBezTo>
                    <a:pt x="4117" y="3"/>
                    <a:pt x="4094" y="1"/>
                    <a:pt x="4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0" name="Google Shape;3760;g3048a510704_4_0"/>
            <p:cNvSpPr/>
            <p:nvPr/>
          </p:nvSpPr>
          <p:spPr>
            <a:xfrm>
              <a:off x="3524850" y="3248450"/>
              <a:ext cx="631275" cy="374350"/>
            </a:xfrm>
            <a:custGeom>
              <a:rect b="b" l="l" r="r" t="t"/>
              <a:pathLst>
                <a:path extrusionOk="0" h="14974" w="25251">
                  <a:moveTo>
                    <a:pt x="1553" y="1"/>
                  </a:moveTo>
                  <a:cubicBezTo>
                    <a:pt x="703" y="1"/>
                    <a:pt x="0" y="666"/>
                    <a:pt x="0" y="1516"/>
                  </a:cubicBezTo>
                  <a:lnTo>
                    <a:pt x="0" y="14974"/>
                  </a:lnTo>
                  <a:lnTo>
                    <a:pt x="25251" y="14974"/>
                  </a:lnTo>
                  <a:lnTo>
                    <a:pt x="25251" y="1516"/>
                  </a:lnTo>
                  <a:cubicBezTo>
                    <a:pt x="25251" y="666"/>
                    <a:pt x="24586" y="1"/>
                    <a:pt x="237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1" name="Google Shape;3761;g3048a510704_4_0"/>
            <p:cNvSpPr/>
            <p:nvPr/>
          </p:nvSpPr>
          <p:spPr>
            <a:xfrm>
              <a:off x="3517450" y="3240125"/>
              <a:ext cx="647000" cy="391000"/>
            </a:xfrm>
            <a:custGeom>
              <a:rect b="b" l="l" r="r" t="t"/>
              <a:pathLst>
                <a:path extrusionOk="0" h="15640" w="25880">
                  <a:moveTo>
                    <a:pt x="24031" y="629"/>
                  </a:moveTo>
                  <a:cubicBezTo>
                    <a:pt x="24697" y="629"/>
                    <a:pt x="25251" y="1184"/>
                    <a:pt x="25251" y="1849"/>
                  </a:cubicBezTo>
                  <a:lnTo>
                    <a:pt x="25251" y="15011"/>
                  </a:lnTo>
                  <a:lnTo>
                    <a:pt x="592" y="15011"/>
                  </a:lnTo>
                  <a:lnTo>
                    <a:pt x="592" y="1849"/>
                  </a:lnTo>
                  <a:cubicBezTo>
                    <a:pt x="629" y="1184"/>
                    <a:pt x="1146" y="629"/>
                    <a:pt x="1849" y="629"/>
                  </a:cubicBezTo>
                  <a:close/>
                  <a:moveTo>
                    <a:pt x="1849" y="1"/>
                  </a:moveTo>
                  <a:cubicBezTo>
                    <a:pt x="814" y="1"/>
                    <a:pt x="0" y="851"/>
                    <a:pt x="0" y="1849"/>
                  </a:cubicBezTo>
                  <a:lnTo>
                    <a:pt x="0" y="15307"/>
                  </a:lnTo>
                  <a:cubicBezTo>
                    <a:pt x="0" y="15418"/>
                    <a:pt x="37" y="15492"/>
                    <a:pt x="74" y="15529"/>
                  </a:cubicBezTo>
                  <a:cubicBezTo>
                    <a:pt x="148" y="15603"/>
                    <a:pt x="222" y="15639"/>
                    <a:pt x="296" y="15639"/>
                  </a:cubicBezTo>
                  <a:lnTo>
                    <a:pt x="25547" y="15639"/>
                  </a:lnTo>
                  <a:cubicBezTo>
                    <a:pt x="25658" y="15639"/>
                    <a:pt x="25732" y="15603"/>
                    <a:pt x="25769" y="15529"/>
                  </a:cubicBezTo>
                  <a:cubicBezTo>
                    <a:pt x="25843" y="15492"/>
                    <a:pt x="25880" y="15418"/>
                    <a:pt x="25880" y="15307"/>
                  </a:cubicBezTo>
                  <a:lnTo>
                    <a:pt x="25880" y="1849"/>
                  </a:lnTo>
                  <a:cubicBezTo>
                    <a:pt x="25880" y="851"/>
                    <a:pt x="25029" y="1"/>
                    <a:pt x="24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2" name="Google Shape;3762;g3048a510704_4_0"/>
            <p:cNvSpPr/>
            <p:nvPr/>
          </p:nvSpPr>
          <p:spPr>
            <a:xfrm>
              <a:off x="4051675" y="2338050"/>
              <a:ext cx="475100" cy="475100"/>
            </a:xfrm>
            <a:custGeom>
              <a:rect b="b" l="l" r="r" t="t"/>
              <a:pathLst>
                <a:path extrusionOk="0" h="19004" w="19004">
                  <a:moveTo>
                    <a:pt x="9502" y="0"/>
                  </a:moveTo>
                  <a:cubicBezTo>
                    <a:pt x="4252" y="0"/>
                    <a:pt x="0" y="4252"/>
                    <a:pt x="0" y="9502"/>
                  </a:cubicBezTo>
                  <a:cubicBezTo>
                    <a:pt x="0" y="14752"/>
                    <a:pt x="4252" y="19003"/>
                    <a:pt x="9502" y="19003"/>
                  </a:cubicBezTo>
                  <a:cubicBezTo>
                    <a:pt x="14752" y="19003"/>
                    <a:pt x="19003" y="14752"/>
                    <a:pt x="19003" y="9502"/>
                  </a:cubicBezTo>
                  <a:cubicBezTo>
                    <a:pt x="19003" y="4252"/>
                    <a:pt x="14752" y="0"/>
                    <a:pt x="9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3" name="Google Shape;3763;g3048a510704_4_0"/>
            <p:cNvSpPr/>
            <p:nvPr/>
          </p:nvSpPr>
          <p:spPr>
            <a:xfrm>
              <a:off x="4043350" y="2329725"/>
              <a:ext cx="491725" cy="491750"/>
            </a:xfrm>
            <a:custGeom>
              <a:rect b="b" l="l" r="r" t="t"/>
              <a:pathLst>
                <a:path extrusionOk="0" h="19670" w="19669">
                  <a:moveTo>
                    <a:pt x="9835" y="629"/>
                  </a:moveTo>
                  <a:cubicBezTo>
                    <a:pt x="12386" y="629"/>
                    <a:pt x="14678" y="1664"/>
                    <a:pt x="16342" y="3328"/>
                  </a:cubicBezTo>
                  <a:cubicBezTo>
                    <a:pt x="18005" y="4992"/>
                    <a:pt x="19040" y="7284"/>
                    <a:pt x="19040" y="9835"/>
                  </a:cubicBezTo>
                  <a:cubicBezTo>
                    <a:pt x="19040" y="12386"/>
                    <a:pt x="18005" y="14678"/>
                    <a:pt x="16342" y="16342"/>
                  </a:cubicBezTo>
                  <a:cubicBezTo>
                    <a:pt x="14678" y="18005"/>
                    <a:pt x="12386" y="19041"/>
                    <a:pt x="9835" y="19041"/>
                  </a:cubicBezTo>
                  <a:cubicBezTo>
                    <a:pt x="7284" y="19041"/>
                    <a:pt x="4992" y="18005"/>
                    <a:pt x="3328" y="16342"/>
                  </a:cubicBezTo>
                  <a:cubicBezTo>
                    <a:pt x="1664" y="14678"/>
                    <a:pt x="629" y="12386"/>
                    <a:pt x="629" y="9835"/>
                  </a:cubicBezTo>
                  <a:cubicBezTo>
                    <a:pt x="629" y="7284"/>
                    <a:pt x="1664" y="4992"/>
                    <a:pt x="3328" y="3328"/>
                  </a:cubicBezTo>
                  <a:cubicBezTo>
                    <a:pt x="4992" y="1664"/>
                    <a:pt x="7284" y="629"/>
                    <a:pt x="9835" y="629"/>
                  </a:cubicBezTo>
                  <a:close/>
                  <a:moveTo>
                    <a:pt x="9835" y="1"/>
                  </a:moveTo>
                  <a:cubicBezTo>
                    <a:pt x="4400" y="1"/>
                    <a:pt x="1" y="4400"/>
                    <a:pt x="1" y="9835"/>
                  </a:cubicBezTo>
                  <a:cubicBezTo>
                    <a:pt x="1" y="15270"/>
                    <a:pt x="4400" y="19669"/>
                    <a:pt x="9835" y="19669"/>
                  </a:cubicBezTo>
                  <a:cubicBezTo>
                    <a:pt x="15269" y="19669"/>
                    <a:pt x="19669" y="15270"/>
                    <a:pt x="19669" y="9835"/>
                  </a:cubicBezTo>
                  <a:cubicBezTo>
                    <a:pt x="19669" y="4400"/>
                    <a:pt x="15269" y="1"/>
                    <a:pt x="9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4" name="Google Shape;3764;g3048a510704_4_0"/>
            <p:cNvSpPr/>
            <p:nvPr/>
          </p:nvSpPr>
          <p:spPr>
            <a:xfrm>
              <a:off x="4112675" y="2789100"/>
              <a:ext cx="193200" cy="368800"/>
            </a:xfrm>
            <a:custGeom>
              <a:rect b="b" l="l" r="r" t="t"/>
              <a:pathLst>
                <a:path extrusionOk="0" h="14752" w="7728">
                  <a:moveTo>
                    <a:pt x="7727" y="0"/>
                  </a:moveTo>
                  <a:lnTo>
                    <a:pt x="4511" y="481"/>
                  </a:lnTo>
                  <a:lnTo>
                    <a:pt x="0" y="14751"/>
                  </a:lnTo>
                  <a:lnTo>
                    <a:pt x="77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5" name="Google Shape;3765;g3048a510704_4_0"/>
            <p:cNvSpPr/>
            <p:nvPr/>
          </p:nvSpPr>
          <p:spPr>
            <a:xfrm>
              <a:off x="4103425" y="2780975"/>
              <a:ext cx="211675" cy="385050"/>
            </a:xfrm>
            <a:custGeom>
              <a:rect b="b" l="l" r="r" t="t"/>
              <a:pathLst>
                <a:path extrusionOk="0" h="15402" w="8467">
                  <a:moveTo>
                    <a:pt x="8121" y="0"/>
                  </a:moveTo>
                  <a:cubicBezTo>
                    <a:pt x="8006" y="0"/>
                    <a:pt x="7893" y="69"/>
                    <a:pt x="7838" y="177"/>
                  </a:cubicBezTo>
                  <a:lnTo>
                    <a:pt x="1701" y="11897"/>
                  </a:lnTo>
                  <a:lnTo>
                    <a:pt x="5140" y="917"/>
                  </a:lnTo>
                  <a:cubicBezTo>
                    <a:pt x="5214" y="769"/>
                    <a:pt x="5103" y="584"/>
                    <a:pt x="4955" y="510"/>
                  </a:cubicBezTo>
                  <a:cubicBezTo>
                    <a:pt x="4935" y="505"/>
                    <a:pt x="4915" y="503"/>
                    <a:pt x="4895" y="503"/>
                  </a:cubicBezTo>
                  <a:cubicBezTo>
                    <a:pt x="4761" y="503"/>
                    <a:pt x="4617" y="603"/>
                    <a:pt x="4585" y="732"/>
                  </a:cubicBezTo>
                  <a:lnTo>
                    <a:pt x="75" y="15003"/>
                  </a:lnTo>
                  <a:cubicBezTo>
                    <a:pt x="1" y="15150"/>
                    <a:pt x="75" y="15298"/>
                    <a:pt x="222" y="15372"/>
                  </a:cubicBezTo>
                  <a:cubicBezTo>
                    <a:pt x="262" y="15392"/>
                    <a:pt x="304" y="15401"/>
                    <a:pt x="346" y="15401"/>
                  </a:cubicBezTo>
                  <a:cubicBezTo>
                    <a:pt x="461" y="15401"/>
                    <a:pt x="575" y="15333"/>
                    <a:pt x="629" y="15224"/>
                  </a:cubicBezTo>
                  <a:lnTo>
                    <a:pt x="8393" y="473"/>
                  </a:lnTo>
                  <a:cubicBezTo>
                    <a:pt x="8467" y="325"/>
                    <a:pt x="8393" y="140"/>
                    <a:pt x="8245" y="29"/>
                  </a:cubicBezTo>
                  <a:cubicBezTo>
                    <a:pt x="8205" y="10"/>
                    <a:pt x="8163" y="0"/>
                    <a:pt x="8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6" name="Google Shape;3766;g3048a510704_4_0"/>
            <p:cNvSpPr/>
            <p:nvPr/>
          </p:nvSpPr>
          <p:spPr>
            <a:xfrm>
              <a:off x="2612600" y="3247525"/>
              <a:ext cx="720950" cy="365125"/>
            </a:xfrm>
            <a:custGeom>
              <a:rect b="b" l="l" r="r" t="t"/>
              <a:pathLst>
                <a:path extrusionOk="0" h="14605" w="28838">
                  <a:moveTo>
                    <a:pt x="6544" y="1"/>
                  </a:moveTo>
                  <a:cubicBezTo>
                    <a:pt x="6359" y="1"/>
                    <a:pt x="6211" y="112"/>
                    <a:pt x="6137" y="259"/>
                  </a:cubicBezTo>
                  <a:lnTo>
                    <a:pt x="111" y="14013"/>
                  </a:lnTo>
                  <a:cubicBezTo>
                    <a:pt x="0" y="14271"/>
                    <a:pt x="222" y="14604"/>
                    <a:pt x="518" y="14604"/>
                  </a:cubicBezTo>
                  <a:lnTo>
                    <a:pt x="22293" y="14604"/>
                  </a:lnTo>
                  <a:cubicBezTo>
                    <a:pt x="22478" y="14604"/>
                    <a:pt x="22626" y="14493"/>
                    <a:pt x="22663" y="14345"/>
                  </a:cubicBezTo>
                  <a:lnTo>
                    <a:pt x="28726" y="592"/>
                  </a:lnTo>
                  <a:cubicBezTo>
                    <a:pt x="28837" y="333"/>
                    <a:pt x="28615" y="1"/>
                    <a:pt x="28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7" name="Google Shape;3767;g3048a510704_4_0"/>
            <p:cNvSpPr/>
            <p:nvPr/>
          </p:nvSpPr>
          <p:spPr>
            <a:xfrm>
              <a:off x="2607050" y="3240125"/>
              <a:ext cx="732025" cy="379900"/>
            </a:xfrm>
            <a:custGeom>
              <a:rect b="b" l="l" r="r" t="t"/>
              <a:pathLst>
                <a:path extrusionOk="0" h="15196" w="29281">
                  <a:moveTo>
                    <a:pt x="28542" y="592"/>
                  </a:moveTo>
                  <a:lnTo>
                    <a:pt x="28616" y="629"/>
                  </a:lnTo>
                  <a:lnTo>
                    <a:pt x="28652" y="740"/>
                  </a:lnTo>
                  <a:lnTo>
                    <a:pt x="28652" y="777"/>
                  </a:lnTo>
                  <a:lnTo>
                    <a:pt x="22626" y="14530"/>
                  </a:lnTo>
                  <a:lnTo>
                    <a:pt x="22515" y="14604"/>
                  </a:lnTo>
                  <a:lnTo>
                    <a:pt x="740" y="14604"/>
                  </a:lnTo>
                  <a:lnTo>
                    <a:pt x="666" y="14567"/>
                  </a:lnTo>
                  <a:lnTo>
                    <a:pt x="629" y="14456"/>
                  </a:lnTo>
                  <a:lnTo>
                    <a:pt x="629" y="14419"/>
                  </a:lnTo>
                  <a:lnTo>
                    <a:pt x="6655" y="666"/>
                  </a:lnTo>
                  <a:lnTo>
                    <a:pt x="6766" y="592"/>
                  </a:lnTo>
                  <a:close/>
                  <a:moveTo>
                    <a:pt x="6766" y="1"/>
                  </a:moveTo>
                  <a:cubicBezTo>
                    <a:pt x="6470" y="1"/>
                    <a:pt x="6211" y="149"/>
                    <a:pt x="6100" y="445"/>
                  </a:cubicBezTo>
                  <a:lnTo>
                    <a:pt x="74" y="14198"/>
                  </a:lnTo>
                  <a:lnTo>
                    <a:pt x="74" y="14161"/>
                  </a:lnTo>
                  <a:cubicBezTo>
                    <a:pt x="37" y="14272"/>
                    <a:pt x="0" y="14382"/>
                    <a:pt x="0" y="14456"/>
                  </a:cubicBezTo>
                  <a:cubicBezTo>
                    <a:pt x="0" y="14863"/>
                    <a:pt x="296" y="15196"/>
                    <a:pt x="740" y="15196"/>
                  </a:cubicBezTo>
                  <a:lnTo>
                    <a:pt x="22515" y="15196"/>
                  </a:lnTo>
                  <a:cubicBezTo>
                    <a:pt x="22811" y="15196"/>
                    <a:pt x="23070" y="15048"/>
                    <a:pt x="23181" y="14752"/>
                  </a:cubicBezTo>
                  <a:lnTo>
                    <a:pt x="29207" y="999"/>
                  </a:lnTo>
                  <a:cubicBezTo>
                    <a:pt x="29244" y="925"/>
                    <a:pt x="29281" y="814"/>
                    <a:pt x="29281" y="740"/>
                  </a:cubicBezTo>
                  <a:cubicBezTo>
                    <a:pt x="29281" y="334"/>
                    <a:pt x="28948" y="1"/>
                    <a:pt x="28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8" name="Google Shape;3768;g3048a510704_4_0"/>
            <p:cNvSpPr/>
            <p:nvPr/>
          </p:nvSpPr>
          <p:spPr>
            <a:xfrm>
              <a:off x="2665275" y="3274325"/>
              <a:ext cx="615575" cy="311500"/>
            </a:xfrm>
            <a:custGeom>
              <a:rect b="b" l="l" r="r" t="t"/>
              <a:pathLst>
                <a:path extrusionOk="0" h="12460" w="24623">
                  <a:moveTo>
                    <a:pt x="5583" y="1"/>
                  </a:moveTo>
                  <a:cubicBezTo>
                    <a:pt x="5435" y="1"/>
                    <a:pt x="5324" y="75"/>
                    <a:pt x="5250" y="223"/>
                  </a:cubicBezTo>
                  <a:lnTo>
                    <a:pt x="111" y="11942"/>
                  </a:lnTo>
                  <a:cubicBezTo>
                    <a:pt x="0" y="12201"/>
                    <a:pt x="185" y="12460"/>
                    <a:pt x="444" y="12460"/>
                  </a:cubicBezTo>
                  <a:lnTo>
                    <a:pt x="19040" y="12460"/>
                  </a:lnTo>
                  <a:cubicBezTo>
                    <a:pt x="19188" y="12460"/>
                    <a:pt x="19299" y="12386"/>
                    <a:pt x="19373" y="12238"/>
                  </a:cubicBezTo>
                  <a:lnTo>
                    <a:pt x="24512" y="518"/>
                  </a:lnTo>
                  <a:cubicBezTo>
                    <a:pt x="24623" y="260"/>
                    <a:pt x="24438" y="1"/>
                    <a:pt x="24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9" name="Google Shape;3769;g3048a510704_4_0"/>
            <p:cNvSpPr/>
            <p:nvPr/>
          </p:nvSpPr>
          <p:spPr>
            <a:xfrm>
              <a:off x="2659725" y="3266950"/>
              <a:ext cx="626675" cy="326275"/>
            </a:xfrm>
            <a:custGeom>
              <a:rect b="b" l="l" r="r" t="t"/>
              <a:pathLst>
                <a:path extrusionOk="0" h="13051" w="25067">
                  <a:moveTo>
                    <a:pt x="24401" y="592"/>
                  </a:moveTo>
                  <a:lnTo>
                    <a:pt x="24438" y="629"/>
                  </a:lnTo>
                  <a:lnTo>
                    <a:pt x="24438" y="666"/>
                  </a:lnTo>
                  <a:lnTo>
                    <a:pt x="19299" y="12422"/>
                  </a:lnTo>
                  <a:lnTo>
                    <a:pt x="19262" y="12459"/>
                  </a:lnTo>
                  <a:lnTo>
                    <a:pt x="666" y="12459"/>
                  </a:lnTo>
                  <a:lnTo>
                    <a:pt x="629" y="12422"/>
                  </a:lnTo>
                  <a:lnTo>
                    <a:pt x="629" y="12385"/>
                  </a:lnTo>
                  <a:lnTo>
                    <a:pt x="5768" y="629"/>
                  </a:lnTo>
                  <a:lnTo>
                    <a:pt x="5805" y="592"/>
                  </a:lnTo>
                  <a:close/>
                  <a:moveTo>
                    <a:pt x="5805" y="0"/>
                  </a:moveTo>
                  <a:cubicBezTo>
                    <a:pt x="5546" y="0"/>
                    <a:pt x="5324" y="148"/>
                    <a:pt x="5213" y="407"/>
                  </a:cubicBezTo>
                  <a:lnTo>
                    <a:pt x="38" y="12126"/>
                  </a:lnTo>
                  <a:cubicBezTo>
                    <a:pt x="1" y="12200"/>
                    <a:pt x="1" y="12311"/>
                    <a:pt x="1" y="12385"/>
                  </a:cubicBezTo>
                  <a:cubicBezTo>
                    <a:pt x="1" y="12755"/>
                    <a:pt x="296" y="13051"/>
                    <a:pt x="666" y="13051"/>
                  </a:cubicBezTo>
                  <a:lnTo>
                    <a:pt x="19262" y="13051"/>
                  </a:lnTo>
                  <a:cubicBezTo>
                    <a:pt x="19521" y="13051"/>
                    <a:pt x="19743" y="12903"/>
                    <a:pt x="19854" y="12644"/>
                  </a:cubicBezTo>
                  <a:lnTo>
                    <a:pt x="24993" y="924"/>
                  </a:lnTo>
                  <a:cubicBezTo>
                    <a:pt x="25067" y="850"/>
                    <a:pt x="25067" y="739"/>
                    <a:pt x="25067" y="666"/>
                  </a:cubicBezTo>
                  <a:cubicBezTo>
                    <a:pt x="25067" y="296"/>
                    <a:pt x="24771" y="0"/>
                    <a:pt x="24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0" name="Google Shape;3770;g3048a510704_4_0"/>
            <p:cNvSpPr/>
            <p:nvPr/>
          </p:nvSpPr>
          <p:spPr>
            <a:xfrm>
              <a:off x="2359350" y="3589500"/>
              <a:ext cx="818000" cy="26825"/>
            </a:xfrm>
            <a:custGeom>
              <a:rect b="b" l="l" r="r" t="t"/>
              <a:pathLst>
                <a:path extrusionOk="0" h="1073" w="32720">
                  <a:moveTo>
                    <a:pt x="0" y="1"/>
                  </a:moveTo>
                  <a:lnTo>
                    <a:pt x="0" y="1073"/>
                  </a:lnTo>
                  <a:lnTo>
                    <a:pt x="32719" y="1073"/>
                  </a:lnTo>
                  <a:lnTo>
                    <a:pt x="327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1" name="Google Shape;3771;g3048a510704_4_0"/>
            <p:cNvSpPr/>
            <p:nvPr/>
          </p:nvSpPr>
          <p:spPr>
            <a:xfrm>
              <a:off x="2351950" y="3582125"/>
              <a:ext cx="833700" cy="42525"/>
            </a:xfrm>
            <a:custGeom>
              <a:rect b="b" l="l" r="r" t="t"/>
              <a:pathLst>
                <a:path extrusionOk="0" h="1701" w="33348">
                  <a:moveTo>
                    <a:pt x="32719" y="629"/>
                  </a:moveTo>
                  <a:lnTo>
                    <a:pt x="32719" y="1072"/>
                  </a:lnTo>
                  <a:lnTo>
                    <a:pt x="592" y="1072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1368"/>
                  </a:lnTo>
                  <a:cubicBezTo>
                    <a:pt x="0" y="1442"/>
                    <a:pt x="37" y="1553"/>
                    <a:pt x="74" y="1590"/>
                  </a:cubicBezTo>
                  <a:cubicBezTo>
                    <a:pt x="148" y="1664"/>
                    <a:pt x="222" y="1701"/>
                    <a:pt x="296" y="1701"/>
                  </a:cubicBezTo>
                  <a:lnTo>
                    <a:pt x="33015" y="1701"/>
                  </a:lnTo>
                  <a:cubicBezTo>
                    <a:pt x="33089" y="1701"/>
                    <a:pt x="33200" y="1664"/>
                    <a:pt x="33237" y="1590"/>
                  </a:cubicBezTo>
                  <a:cubicBezTo>
                    <a:pt x="33311" y="1553"/>
                    <a:pt x="33348" y="1442"/>
                    <a:pt x="33348" y="1368"/>
                  </a:cubicBezTo>
                  <a:lnTo>
                    <a:pt x="33348" y="296"/>
                  </a:lnTo>
                  <a:cubicBezTo>
                    <a:pt x="33348" y="222"/>
                    <a:pt x="33311" y="148"/>
                    <a:pt x="33237" y="74"/>
                  </a:cubicBezTo>
                  <a:cubicBezTo>
                    <a:pt x="33200" y="37"/>
                    <a:pt x="33089" y="0"/>
                    <a:pt x="33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2" name="Google Shape;3772;g3048a510704_4_0"/>
            <p:cNvSpPr/>
            <p:nvPr/>
          </p:nvSpPr>
          <p:spPr>
            <a:xfrm>
              <a:off x="2780800" y="3589500"/>
              <a:ext cx="396550" cy="26825"/>
            </a:xfrm>
            <a:custGeom>
              <a:rect b="b" l="l" r="r" t="t"/>
              <a:pathLst>
                <a:path extrusionOk="0" h="1073" w="15862">
                  <a:moveTo>
                    <a:pt x="1" y="1"/>
                  </a:moveTo>
                  <a:lnTo>
                    <a:pt x="1" y="1073"/>
                  </a:lnTo>
                  <a:lnTo>
                    <a:pt x="15861" y="1073"/>
                  </a:lnTo>
                  <a:lnTo>
                    <a:pt x="158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3" name="Google Shape;3773;g3048a510704_4_0"/>
            <p:cNvSpPr/>
            <p:nvPr/>
          </p:nvSpPr>
          <p:spPr>
            <a:xfrm>
              <a:off x="2773400" y="3582125"/>
              <a:ext cx="412250" cy="42525"/>
            </a:xfrm>
            <a:custGeom>
              <a:rect b="b" l="l" r="r" t="t"/>
              <a:pathLst>
                <a:path extrusionOk="0" h="1701" w="16490">
                  <a:moveTo>
                    <a:pt x="15861" y="629"/>
                  </a:moveTo>
                  <a:lnTo>
                    <a:pt x="15861" y="1072"/>
                  </a:lnTo>
                  <a:lnTo>
                    <a:pt x="593" y="1072"/>
                  </a:lnTo>
                  <a:lnTo>
                    <a:pt x="593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1368"/>
                  </a:lnTo>
                  <a:cubicBezTo>
                    <a:pt x="1" y="1442"/>
                    <a:pt x="38" y="1553"/>
                    <a:pt x="75" y="1590"/>
                  </a:cubicBezTo>
                  <a:cubicBezTo>
                    <a:pt x="149" y="1664"/>
                    <a:pt x="223" y="1701"/>
                    <a:pt x="297" y="1701"/>
                  </a:cubicBezTo>
                  <a:lnTo>
                    <a:pt x="16157" y="1701"/>
                  </a:lnTo>
                  <a:cubicBezTo>
                    <a:pt x="16231" y="1701"/>
                    <a:pt x="16342" y="1664"/>
                    <a:pt x="16379" y="1590"/>
                  </a:cubicBezTo>
                  <a:cubicBezTo>
                    <a:pt x="16453" y="1553"/>
                    <a:pt x="16490" y="1442"/>
                    <a:pt x="16490" y="1368"/>
                  </a:cubicBezTo>
                  <a:lnTo>
                    <a:pt x="16490" y="296"/>
                  </a:lnTo>
                  <a:cubicBezTo>
                    <a:pt x="16490" y="222"/>
                    <a:pt x="16453" y="148"/>
                    <a:pt x="16379" y="74"/>
                  </a:cubicBezTo>
                  <a:cubicBezTo>
                    <a:pt x="16342" y="37"/>
                    <a:pt x="16231" y="0"/>
                    <a:pt x="16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4" name="Google Shape;3774;g3048a510704_4_0"/>
            <p:cNvSpPr/>
            <p:nvPr/>
          </p:nvSpPr>
          <p:spPr>
            <a:xfrm>
              <a:off x="2617200" y="2599625"/>
              <a:ext cx="476025" cy="476025"/>
            </a:xfrm>
            <a:custGeom>
              <a:rect b="b" l="l" r="r" t="t"/>
              <a:pathLst>
                <a:path extrusionOk="0" h="19041" w="19041">
                  <a:moveTo>
                    <a:pt x="9539" y="0"/>
                  </a:moveTo>
                  <a:cubicBezTo>
                    <a:pt x="4290" y="0"/>
                    <a:pt x="1" y="4252"/>
                    <a:pt x="1" y="9502"/>
                  </a:cubicBezTo>
                  <a:cubicBezTo>
                    <a:pt x="1" y="14788"/>
                    <a:pt x="4290" y="19040"/>
                    <a:pt x="9539" y="19040"/>
                  </a:cubicBezTo>
                  <a:cubicBezTo>
                    <a:pt x="14789" y="19040"/>
                    <a:pt x="19041" y="14788"/>
                    <a:pt x="19041" y="9502"/>
                  </a:cubicBezTo>
                  <a:cubicBezTo>
                    <a:pt x="19041" y="4252"/>
                    <a:pt x="14789" y="0"/>
                    <a:pt x="9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5" name="Google Shape;3775;g3048a510704_4_0"/>
            <p:cNvSpPr/>
            <p:nvPr/>
          </p:nvSpPr>
          <p:spPr>
            <a:xfrm>
              <a:off x="2609825" y="2592225"/>
              <a:ext cx="490800" cy="490800"/>
            </a:xfrm>
            <a:custGeom>
              <a:rect b="b" l="l" r="r" t="t"/>
              <a:pathLst>
                <a:path extrusionOk="0" h="19632" w="19632">
                  <a:moveTo>
                    <a:pt x="9834" y="592"/>
                  </a:moveTo>
                  <a:cubicBezTo>
                    <a:pt x="12385" y="592"/>
                    <a:pt x="14678" y="1627"/>
                    <a:pt x="16341" y="3291"/>
                  </a:cubicBezTo>
                  <a:cubicBezTo>
                    <a:pt x="18005" y="4954"/>
                    <a:pt x="19040" y="7284"/>
                    <a:pt x="19040" y="9798"/>
                  </a:cubicBezTo>
                  <a:cubicBezTo>
                    <a:pt x="19040" y="12349"/>
                    <a:pt x="18005" y="14641"/>
                    <a:pt x="16341" y="16304"/>
                  </a:cubicBezTo>
                  <a:cubicBezTo>
                    <a:pt x="14678" y="18005"/>
                    <a:pt x="12385" y="19003"/>
                    <a:pt x="9834" y="19003"/>
                  </a:cubicBezTo>
                  <a:cubicBezTo>
                    <a:pt x="7283" y="19003"/>
                    <a:pt x="4991" y="18005"/>
                    <a:pt x="3328" y="16304"/>
                  </a:cubicBezTo>
                  <a:cubicBezTo>
                    <a:pt x="1664" y="14641"/>
                    <a:pt x="629" y="12349"/>
                    <a:pt x="629" y="9798"/>
                  </a:cubicBezTo>
                  <a:cubicBezTo>
                    <a:pt x="629" y="7284"/>
                    <a:pt x="1664" y="4954"/>
                    <a:pt x="3328" y="3291"/>
                  </a:cubicBezTo>
                  <a:cubicBezTo>
                    <a:pt x="4991" y="1627"/>
                    <a:pt x="7283" y="592"/>
                    <a:pt x="9834" y="592"/>
                  </a:cubicBezTo>
                  <a:close/>
                  <a:moveTo>
                    <a:pt x="9834" y="0"/>
                  </a:moveTo>
                  <a:cubicBezTo>
                    <a:pt x="4400" y="0"/>
                    <a:pt x="0" y="4400"/>
                    <a:pt x="0" y="9798"/>
                  </a:cubicBezTo>
                  <a:cubicBezTo>
                    <a:pt x="0" y="15232"/>
                    <a:pt x="4400" y="19632"/>
                    <a:pt x="9834" y="19632"/>
                  </a:cubicBezTo>
                  <a:cubicBezTo>
                    <a:pt x="15232" y="19632"/>
                    <a:pt x="19632" y="15232"/>
                    <a:pt x="19632" y="9798"/>
                  </a:cubicBezTo>
                  <a:cubicBezTo>
                    <a:pt x="19632" y="4400"/>
                    <a:pt x="15232" y="0"/>
                    <a:pt x="9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6" name="Google Shape;3776;g3048a510704_4_0"/>
            <p:cNvSpPr/>
            <p:nvPr/>
          </p:nvSpPr>
          <p:spPr>
            <a:xfrm>
              <a:off x="2855675" y="3045125"/>
              <a:ext cx="68425" cy="300400"/>
            </a:xfrm>
            <a:custGeom>
              <a:rect b="b" l="l" r="r" t="t"/>
              <a:pathLst>
                <a:path extrusionOk="0" h="12016" w="2737">
                  <a:moveTo>
                    <a:pt x="2736" y="0"/>
                  </a:moveTo>
                  <a:lnTo>
                    <a:pt x="0" y="1220"/>
                  </a:lnTo>
                  <a:lnTo>
                    <a:pt x="2219" y="12016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7" name="Google Shape;3777;g3048a510704_4_0"/>
            <p:cNvSpPr/>
            <p:nvPr/>
          </p:nvSpPr>
          <p:spPr>
            <a:xfrm>
              <a:off x="2847350" y="3037950"/>
              <a:ext cx="84125" cy="315900"/>
            </a:xfrm>
            <a:custGeom>
              <a:rect b="b" l="l" r="r" t="t"/>
              <a:pathLst>
                <a:path extrusionOk="0" h="12636" w="3365">
                  <a:moveTo>
                    <a:pt x="2736" y="768"/>
                  </a:moveTo>
                  <a:lnTo>
                    <a:pt x="2367" y="9789"/>
                  </a:lnTo>
                  <a:lnTo>
                    <a:pt x="677" y="1664"/>
                  </a:lnTo>
                  <a:lnTo>
                    <a:pt x="677" y="1664"/>
                  </a:lnTo>
                  <a:lnTo>
                    <a:pt x="2736" y="768"/>
                  </a:lnTo>
                  <a:close/>
                  <a:moveTo>
                    <a:pt x="3083" y="1"/>
                  </a:moveTo>
                  <a:cubicBezTo>
                    <a:pt x="3032" y="1"/>
                    <a:pt x="2977" y="10"/>
                    <a:pt x="2921" y="28"/>
                  </a:cubicBezTo>
                  <a:lnTo>
                    <a:pt x="185" y="1211"/>
                  </a:lnTo>
                  <a:cubicBezTo>
                    <a:pt x="75" y="1285"/>
                    <a:pt x="1" y="1433"/>
                    <a:pt x="38" y="1544"/>
                  </a:cubicBezTo>
                  <a:lnTo>
                    <a:pt x="2256" y="12376"/>
                  </a:lnTo>
                  <a:cubicBezTo>
                    <a:pt x="2293" y="12524"/>
                    <a:pt x="2441" y="12635"/>
                    <a:pt x="2589" y="12635"/>
                  </a:cubicBezTo>
                  <a:cubicBezTo>
                    <a:pt x="2736" y="12598"/>
                    <a:pt x="2847" y="12487"/>
                    <a:pt x="2847" y="12340"/>
                  </a:cubicBezTo>
                  <a:lnTo>
                    <a:pt x="3365" y="324"/>
                  </a:lnTo>
                  <a:cubicBezTo>
                    <a:pt x="3365" y="213"/>
                    <a:pt x="3328" y="102"/>
                    <a:pt x="3217" y="28"/>
                  </a:cubicBezTo>
                  <a:cubicBezTo>
                    <a:pt x="3180" y="10"/>
                    <a:pt x="3134" y="1"/>
                    <a:pt x="30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8" name="Google Shape;3778;g3048a510704_4_0"/>
            <p:cNvSpPr/>
            <p:nvPr/>
          </p:nvSpPr>
          <p:spPr>
            <a:xfrm>
              <a:off x="4462975" y="3403725"/>
              <a:ext cx="145125" cy="213525"/>
            </a:xfrm>
            <a:custGeom>
              <a:rect b="b" l="l" r="r" t="t"/>
              <a:pathLst>
                <a:path extrusionOk="0" h="8541" w="5805">
                  <a:moveTo>
                    <a:pt x="0" y="1"/>
                  </a:moveTo>
                  <a:lnTo>
                    <a:pt x="0" y="8541"/>
                  </a:lnTo>
                  <a:lnTo>
                    <a:pt x="5805" y="8541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9" name="Google Shape;3779;g3048a510704_4_0"/>
            <p:cNvSpPr/>
            <p:nvPr/>
          </p:nvSpPr>
          <p:spPr>
            <a:xfrm>
              <a:off x="4455575" y="3396325"/>
              <a:ext cx="159925" cy="228325"/>
            </a:xfrm>
            <a:custGeom>
              <a:rect b="b" l="l" r="r" t="t"/>
              <a:pathLst>
                <a:path extrusionOk="0" h="9133" w="6397">
                  <a:moveTo>
                    <a:pt x="5768" y="592"/>
                  </a:moveTo>
                  <a:lnTo>
                    <a:pt x="5768" y="8504"/>
                  </a:lnTo>
                  <a:lnTo>
                    <a:pt x="629" y="8504"/>
                  </a:lnTo>
                  <a:lnTo>
                    <a:pt x="629" y="592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75"/>
                  </a:cubicBezTo>
                  <a:cubicBezTo>
                    <a:pt x="37" y="149"/>
                    <a:pt x="0" y="223"/>
                    <a:pt x="0" y="297"/>
                  </a:cubicBezTo>
                  <a:lnTo>
                    <a:pt x="0" y="8837"/>
                  </a:lnTo>
                  <a:cubicBezTo>
                    <a:pt x="0" y="8911"/>
                    <a:pt x="37" y="8985"/>
                    <a:pt x="74" y="9059"/>
                  </a:cubicBezTo>
                  <a:cubicBezTo>
                    <a:pt x="148" y="9096"/>
                    <a:pt x="222" y="9133"/>
                    <a:pt x="296" y="9133"/>
                  </a:cubicBezTo>
                  <a:lnTo>
                    <a:pt x="6101" y="9133"/>
                  </a:lnTo>
                  <a:cubicBezTo>
                    <a:pt x="6175" y="9133"/>
                    <a:pt x="6248" y="9096"/>
                    <a:pt x="6285" y="9059"/>
                  </a:cubicBezTo>
                  <a:cubicBezTo>
                    <a:pt x="6359" y="8985"/>
                    <a:pt x="6396" y="8911"/>
                    <a:pt x="6396" y="8837"/>
                  </a:cubicBezTo>
                  <a:lnTo>
                    <a:pt x="6396" y="297"/>
                  </a:lnTo>
                  <a:cubicBezTo>
                    <a:pt x="6396" y="223"/>
                    <a:pt x="6359" y="149"/>
                    <a:pt x="6285" y="75"/>
                  </a:cubicBezTo>
                  <a:cubicBezTo>
                    <a:pt x="6248" y="38"/>
                    <a:pt x="6175" y="1"/>
                    <a:pt x="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0" name="Google Shape;3780;g3048a510704_4_0"/>
            <p:cNvSpPr/>
            <p:nvPr/>
          </p:nvSpPr>
          <p:spPr>
            <a:xfrm>
              <a:off x="4570175" y="3443475"/>
              <a:ext cx="77675" cy="144200"/>
            </a:xfrm>
            <a:custGeom>
              <a:rect b="b" l="l" r="r" t="t"/>
              <a:pathLst>
                <a:path extrusionOk="0" h="5768" w="3107">
                  <a:moveTo>
                    <a:pt x="481" y="0"/>
                  </a:moveTo>
                  <a:cubicBezTo>
                    <a:pt x="186" y="0"/>
                    <a:pt x="1" y="222"/>
                    <a:pt x="1" y="481"/>
                  </a:cubicBezTo>
                  <a:cubicBezTo>
                    <a:pt x="1" y="740"/>
                    <a:pt x="186" y="962"/>
                    <a:pt x="481" y="962"/>
                  </a:cubicBezTo>
                  <a:lnTo>
                    <a:pt x="1258" y="962"/>
                  </a:lnTo>
                  <a:cubicBezTo>
                    <a:pt x="1738" y="962"/>
                    <a:pt x="2145" y="1368"/>
                    <a:pt x="2145" y="1849"/>
                  </a:cubicBezTo>
                  <a:lnTo>
                    <a:pt x="2145" y="3919"/>
                  </a:lnTo>
                  <a:cubicBezTo>
                    <a:pt x="2145" y="4437"/>
                    <a:pt x="1738" y="4844"/>
                    <a:pt x="1258" y="4844"/>
                  </a:cubicBezTo>
                  <a:lnTo>
                    <a:pt x="629" y="4844"/>
                  </a:lnTo>
                  <a:cubicBezTo>
                    <a:pt x="371" y="4844"/>
                    <a:pt x="149" y="5028"/>
                    <a:pt x="149" y="5287"/>
                  </a:cubicBezTo>
                  <a:cubicBezTo>
                    <a:pt x="149" y="5583"/>
                    <a:pt x="371" y="5768"/>
                    <a:pt x="629" y="5768"/>
                  </a:cubicBezTo>
                  <a:lnTo>
                    <a:pt x="1258" y="5768"/>
                  </a:lnTo>
                  <a:cubicBezTo>
                    <a:pt x="2256" y="5768"/>
                    <a:pt x="3106" y="4955"/>
                    <a:pt x="3106" y="3919"/>
                  </a:cubicBezTo>
                  <a:lnTo>
                    <a:pt x="3106" y="1849"/>
                  </a:lnTo>
                  <a:cubicBezTo>
                    <a:pt x="3106" y="851"/>
                    <a:pt x="2256" y="0"/>
                    <a:pt x="12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1" name="Google Shape;3781;g3048a510704_4_0"/>
            <p:cNvSpPr/>
            <p:nvPr/>
          </p:nvSpPr>
          <p:spPr>
            <a:xfrm>
              <a:off x="4561875" y="3436075"/>
              <a:ext cx="93375" cy="159925"/>
            </a:xfrm>
            <a:custGeom>
              <a:rect b="b" l="l" r="r" t="t"/>
              <a:pathLst>
                <a:path extrusionOk="0" h="6397" w="3735">
                  <a:moveTo>
                    <a:pt x="1590" y="592"/>
                  </a:moveTo>
                  <a:cubicBezTo>
                    <a:pt x="2440" y="629"/>
                    <a:pt x="3106" y="1295"/>
                    <a:pt x="3106" y="2145"/>
                  </a:cubicBezTo>
                  <a:lnTo>
                    <a:pt x="3106" y="4215"/>
                  </a:lnTo>
                  <a:cubicBezTo>
                    <a:pt x="3106" y="5066"/>
                    <a:pt x="2440" y="5768"/>
                    <a:pt x="1590" y="5768"/>
                  </a:cubicBezTo>
                  <a:lnTo>
                    <a:pt x="961" y="5768"/>
                  </a:lnTo>
                  <a:cubicBezTo>
                    <a:pt x="887" y="5768"/>
                    <a:pt x="813" y="5694"/>
                    <a:pt x="813" y="5583"/>
                  </a:cubicBezTo>
                  <a:cubicBezTo>
                    <a:pt x="813" y="5509"/>
                    <a:pt x="887" y="5435"/>
                    <a:pt x="961" y="5435"/>
                  </a:cubicBezTo>
                  <a:lnTo>
                    <a:pt x="1590" y="5435"/>
                  </a:lnTo>
                  <a:cubicBezTo>
                    <a:pt x="2255" y="5435"/>
                    <a:pt x="2773" y="4881"/>
                    <a:pt x="2773" y="4215"/>
                  </a:cubicBezTo>
                  <a:lnTo>
                    <a:pt x="2773" y="2145"/>
                  </a:lnTo>
                  <a:cubicBezTo>
                    <a:pt x="2773" y="1480"/>
                    <a:pt x="2255" y="962"/>
                    <a:pt x="1590" y="962"/>
                  </a:cubicBezTo>
                  <a:lnTo>
                    <a:pt x="813" y="962"/>
                  </a:lnTo>
                  <a:cubicBezTo>
                    <a:pt x="703" y="962"/>
                    <a:pt x="629" y="888"/>
                    <a:pt x="629" y="777"/>
                  </a:cubicBezTo>
                  <a:cubicBezTo>
                    <a:pt x="629" y="703"/>
                    <a:pt x="703" y="592"/>
                    <a:pt x="813" y="592"/>
                  </a:cubicBezTo>
                  <a:close/>
                  <a:moveTo>
                    <a:pt x="813" y="1"/>
                  </a:moveTo>
                  <a:cubicBezTo>
                    <a:pt x="370" y="1"/>
                    <a:pt x="0" y="333"/>
                    <a:pt x="0" y="777"/>
                  </a:cubicBezTo>
                  <a:cubicBezTo>
                    <a:pt x="0" y="1221"/>
                    <a:pt x="370" y="1553"/>
                    <a:pt x="813" y="1553"/>
                  </a:cubicBezTo>
                  <a:lnTo>
                    <a:pt x="1590" y="1553"/>
                  </a:lnTo>
                  <a:cubicBezTo>
                    <a:pt x="1886" y="1553"/>
                    <a:pt x="2181" y="1812"/>
                    <a:pt x="2181" y="2145"/>
                  </a:cubicBezTo>
                  <a:lnTo>
                    <a:pt x="2181" y="4215"/>
                  </a:lnTo>
                  <a:cubicBezTo>
                    <a:pt x="2181" y="4548"/>
                    <a:pt x="1886" y="4807"/>
                    <a:pt x="1590" y="4807"/>
                  </a:cubicBezTo>
                  <a:lnTo>
                    <a:pt x="961" y="4807"/>
                  </a:lnTo>
                  <a:cubicBezTo>
                    <a:pt x="518" y="4807"/>
                    <a:pt x="185" y="5177"/>
                    <a:pt x="185" y="5583"/>
                  </a:cubicBezTo>
                  <a:cubicBezTo>
                    <a:pt x="185" y="6027"/>
                    <a:pt x="518" y="6397"/>
                    <a:pt x="961" y="6397"/>
                  </a:cubicBezTo>
                  <a:lnTo>
                    <a:pt x="1590" y="6397"/>
                  </a:lnTo>
                  <a:cubicBezTo>
                    <a:pt x="2773" y="6397"/>
                    <a:pt x="3734" y="5398"/>
                    <a:pt x="3734" y="4215"/>
                  </a:cubicBezTo>
                  <a:lnTo>
                    <a:pt x="3734" y="2145"/>
                  </a:lnTo>
                  <a:cubicBezTo>
                    <a:pt x="3734" y="962"/>
                    <a:pt x="2773" y="1"/>
                    <a:pt x="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2" name="Google Shape;3782;g3048a510704_4_0"/>
            <p:cNvSpPr/>
            <p:nvPr/>
          </p:nvSpPr>
          <p:spPr>
            <a:xfrm>
              <a:off x="4999975" y="3728150"/>
              <a:ext cx="140500" cy="1346100"/>
            </a:xfrm>
            <a:custGeom>
              <a:rect b="b" l="l" r="r" t="t"/>
              <a:pathLst>
                <a:path extrusionOk="0" h="53844" w="5620">
                  <a:moveTo>
                    <a:pt x="0" y="0"/>
                  </a:moveTo>
                  <a:lnTo>
                    <a:pt x="4474" y="53312"/>
                  </a:lnTo>
                  <a:cubicBezTo>
                    <a:pt x="4506" y="53634"/>
                    <a:pt x="4762" y="53844"/>
                    <a:pt x="5048" y="53844"/>
                  </a:cubicBezTo>
                  <a:cubicBezTo>
                    <a:pt x="5090" y="53844"/>
                    <a:pt x="5133" y="53839"/>
                    <a:pt x="5176" y="53830"/>
                  </a:cubicBezTo>
                  <a:cubicBezTo>
                    <a:pt x="5435" y="53756"/>
                    <a:pt x="5620" y="53497"/>
                    <a:pt x="5620" y="53201"/>
                  </a:cubicBezTo>
                  <a:lnTo>
                    <a:pt x="2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3" name="Google Shape;3783;g3048a510704_4_0"/>
            <p:cNvSpPr/>
            <p:nvPr/>
          </p:nvSpPr>
          <p:spPr>
            <a:xfrm>
              <a:off x="4991650" y="3720750"/>
              <a:ext cx="156225" cy="1360550"/>
            </a:xfrm>
            <a:custGeom>
              <a:rect b="b" l="l" r="r" t="t"/>
              <a:pathLst>
                <a:path extrusionOk="0" h="54422" w="6249">
                  <a:moveTo>
                    <a:pt x="2588" y="629"/>
                  </a:moveTo>
                  <a:lnTo>
                    <a:pt x="5620" y="53497"/>
                  </a:lnTo>
                  <a:lnTo>
                    <a:pt x="5620" y="53534"/>
                  </a:lnTo>
                  <a:lnTo>
                    <a:pt x="5620" y="53571"/>
                  </a:lnTo>
                  <a:cubicBezTo>
                    <a:pt x="5620" y="53682"/>
                    <a:pt x="5546" y="53793"/>
                    <a:pt x="5435" y="53793"/>
                  </a:cubicBezTo>
                  <a:lnTo>
                    <a:pt x="5361" y="53830"/>
                  </a:lnTo>
                  <a:cubicBezTo>
                    <a:pt x="5250" y="53830"/>
                    <a:pt x="5139" y="53719"/>
                    <a:pt x="5102" y="53571"/>
                  </a:cubicBezTo>
                  <a:lnTo>
                    <a:pt x="5099" y="53572"/>
                  </a:lnTo>
                  <a:lnTo>
                    <a:pt x="5099" y="53572"/>
                  </a:lnTo>
                  <a:lnTo>
                    <a:pt x="657" y="629"/>
                  </a:lnTo>
                  <a:close/>
                  <a:moveTo>
                    <a:pt x="333" y="1"/>
                  </a:moveTo>
                  <a:cubicBezTo>
                    <a:pt x="222" y="1"/>
                    <a:pt x="148" y="38"/>
                    <a:pt x="111" y="112"/>
                  </a:cubicBezTo>
                  <a:cubicBezTo>
                    <a:pt x="37" y="149"/>
                    <a:pt x="0" y="259"/>
                    <a:pt x="0" y="333"/>
                  </a:cubicBezTo>
                  <a:lnTo>
                    <a:pt x="4511" y="53645"/>
                  </a:lnTo>
                  <a:lnTo>
                    <a:pt x="4511" y="53682"/>
                  </a:lnTo>
                  <a:cubicBezTo>
                    <a:pt x="4548" y="54126"/>
                    <a:pt x="4954" y="54422"/>
                    <a:pt x="5361" y="54422"/>
                  </a:cubicBezTo>
                  <a:lnTo>
                    <a:pt x="5583" y="54422"/>
                  </a:lnTo>
                  <a:cubicBezTo>
                    <a:pt x="5990" y="54311"/>
                    <a:pt x="6248" y="53941"/>
                    <a:pt x="6248" y="53571"/>
                  </a:cubicBezTo>
                  <a:lnTo>
                    <a:pt x="6248" y="53460"/>
                  </a:lnTo>
                  <a:lnTo>
                    <a:pt x="3180" y="296"/>
                  </a:lnTo>
                  <a:cubicBezTo>
                    <a:pt x="3180" y="112"/>
                    <a:pt x="3069" y="1"/>
                    <a:pt x="2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4" name="Google Shape;3784;g3048a510704_4_0"/>
            <p:cNvSpPr/>
            <p:nvPr/>
          </p:nvSpPr>
          <p:spPr>
            <a:xfrm>
              <a:off x="5752325" y="3728150"/>
              <a:ext cx="141425" cy="1349800"/>
            </a:xfrm>
            <a:custGeom>
              <a:rect b="b" l="l" r="r" t="t"/>
              <a:pathLst>
                <a:path extrusionOk="0" h="53992" w="5657">
                  <a:moveTo>
                    <a:pt x="0" y="0"/>
                  </a:moveTo>
                  <a:lnTo>
                    <a:pt x="4474" y="53497"/>
                  </a:lnTo>
                  <a:cubicBezTo>
                    <a:pt x="4538" y="53786"/>
                    <a:pt x="4770" y="53992"/>
                    <a:pt x="5048" y="53992"/>
                  </a:cubicBezTo>
                  <a:cubicBezTo>
                    <a:pt x="5090" y="53992"/>
                    <a:pt x="5133" y="53987"/>
                    <a:pt x="5176" y="53978"/>
                  </a:cubicBezTo>
                  <a:cubicBezTo>
                    <a:pt x="5472" y="53941"/>
                    <a:pt x="5657" y="53645"/>
                    <a:pt x="5620" y="53386"/>
                  </a:cubicBezTo>
                  <a:lnTo>
                    <a:pt x="2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5" name="Google Shape;3785;g3048a510704_4_0"/>
            <p:cNvSpPr/>
            <p:nvPr/>
          </p:nvSpPr>
          <p:spPr>
            <a:xfrm>
              <a:off x="5744000" y="3720750"/>
              <a:ext cx="156225" cy="1365175"/>
            </a:xfrm>
            <a:custGeom>
              <a:rect b="b" l="l" r="r" t="t"/>
              <a:pathLst>
                <a:path extrusionOk="0" h="54607" w="6249">
                  <a:moveTo>
                    <a:pt x="2588" y="629"/>
                  </a:moveTo>
                  <a:lnTo>
                    <a:pt x="5657" y="53682"/>
                  </a:lnTo>
                  <a:lnTo>
                    <a:pt x="5657" y="53719"/>
                  </a:lnTo>
                  <a:cubicBezTo>
                    <a:pt x="5657" y="53867"/>
                    <a:pt x="5583" y="53978"/>
                    <a:pt x="5435" y="53978"/>
                  </a:cubicBezTo>
                  <a:lnTo>
                    <a:pt x="5398" y="53978"/>
                  </a:lnTo>
                  <a:cubicBezTo>
                    <a:pt x="5250" y="53978"/>
                    <a:pt x="5139" y="53904"/>
                    <a:pt x="5139" y="53756"/>
                  </a:cubicBezTo>
                  <a:lnTo>
                    <a:pt x="657" y="629"/>
                  </a:lnTo>
                  <a:close/>
                  <a:moveTo>
                    <a:pt x="333" y="1"/>
                  </a:moveTo>
                  <a:cubicBezTo>
                    <a:pt x="222" y="1"/>
                    <a:pt x="148" y="38"/>
                    <a:pt x="111" y="112"/>
                  </a:cubicBezTo>
                  <a:cubicBezTo>
                    <a:pt x="37" y="149"/>
                    <a:pt x="0" y="259"/>
                    <a:pt x="0" y="333"/>
                  </a:cubicBezTo>
                  <a:lnTo>
                    <a:pt x="4511" y="53830"/>
                  </a:lnTo>
                  <a:cubicBezTo>
                    <a:pt x="4585" y="54274"/>
                    <a:pt x="4955" y="54606"/>
                    <a:pt x="5398" y="54606"/>
                  </a:cubicBezTo>
                  <a:cubicBezTo>
                    <a:pt x="5472" y="54606"/>
                    <a:pt x="5509" y="54606"/>
                    <a:pt x="5583" y="54569"/>
                  </a:cubicBezTo>
                  <a:cubicBezTo>
                    <a:pt x="5990" y="54495"/>
                    <a:pt x="6248" y="54126"/>
                    <a:pt x="6248" y="53719"/>
                  </a:cubicBezTo>
                  <a:lnTo>
                    <a:pt x="6248" y="53645"/>
                  </a:lnTo>
                  <a:lnTo>
                    <a:pt x="3217" y="296"/>
                  </a:lnTo>
                  <a:cubicBezTo>
                    <a:pt x="3180" y="112"/>
                    <a:pt x="3069" y="1"/>
                    <a:pt x="2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6" name="Google Shape;3786;g3048a510704_4_0"/>
            <p:cNvSpPr/>
            <p:nvPr/>
          </p:nvSpPr>
          <p:spPr>
            <a:xfrm>
              <a:off x="2587625" y="3728150"/>
              <a:ext cx="123875" cy="1337800"/>
            </a:xfrm>
            <a:custGeom>
              <a:rect b="b" l="l" r="r" t="t"/>
              <a:pathLst>
                <a:path extrusionOk="0" h="53512" w="4955">
                  <a:moveTo>
                    <a:pt x="2404" y="0"/>
                  </a:moveTo>
                  <a:lnTo>
                    <a:pt x="38" y="52869"/>
                  </a:lnTo>
                  <a:cubicBezTo>
                    <a:pt x="1" y="53164"/>
                    <a:pt x="186" y="53423"/>
                    <a:pt x="482" y="53497"/>
                  </a:cubicBezTo>
                  <a:cubicBezTo>
                    <a:pt x="520" y="53507"/>
                    <a:pt x="559" y="53511"/>
                    <a:pt x="598" y="53511"/>
                  </a:cubicBezTo>
                  <a:cubicBezTo>
                    <a:pt x="859" y="53511"/>
                    <a:pt x="1115" y="53306"/>
                    <a:pt x="1147" y="53016"/>
                  </a:cubicBezTo>
                  <a:lnTo>
                    <a:pt x="49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7" name="Google Shape;3787;g3048a510704_4_0"/>
            <p:cNvSpPr/>
            <p:nvPr/>
          </p:nvSpPr>
          <p:spPr>
            <a:xfrm>
              <a:off x="2580250" y="3720750"/>
              <a:ext cx="138650" cy="1352225"/>
            </a:xfrm>
            <a:custGeom>
              <a:rect b="b" l="l" r="r" t="t"/>
              <a:pathLst>
                <a:path extrusionOk="0" h="54089" w="5546">
                  <a:moveTo>
                    <a:pt x="4917" y="629"/>
                  </a:moveTo>
                  <a:lnTo>
                    <a:pt x="1149" y="53239"/>
                  </a:lnTo>
                  <a:lnTo>
                    <a:pt x="1149" y="53239"/>
                  </a:lnTo>
                  <a:lnTo>
                    <a:pt x="1146" y="53238"/>
                  </a:lnTo>
                  <a:cubicBezTo>
                    <a:pt x="1146" y="53386"/>
                    <a:pt x="998" y="53497"/>
                    <a:pt x="887" y="53497"/>
                  </a:cubicBezTo>
                  <a:lnTo>
                    <a:pt x="850" y="53460"/>
                  </a:lnTo>
                  <a:cubicBezTo>
                    <a:pt x="703" y="53460"/>
                    <a:pt x="629" y="53349"/>
                    <a:pt x="629" y="53202"/>
                  </a:cubicBezTo>
                  <a:lnTo>
                    <a:pt x="629" y="53165"/>
                  </a:lnTo>
                  <a:lnTo>
                    <a:pt x="2982" y="629"/>
                  </a:lnTo>
                  <a:close/>
                  <a:moveTo>
                    <a:pt x="2699" y="1"/>
                  </a:moveTo>
                  <a:cubicBezTo>
                    <a:pt x="2514" y="1"/>
                    <a:pt x="2366" y="112"/>
                    <a:pt x="2366" y="296"/>
                  </a:cubicBezTo>
                  <a:lnTo>
                    <a:pt x="0" y="53128"/>
                  </a:lnTo>
                  <a:lnTo>
                    <a:pt x="0" y="53202"/>
                  </a:lnTo>
                  <a:cubicBezTo>
                    <a:pt x="0" y="53608"/>
                    <a:pt x="296" y="53978"/>
                    <a:pt x="703" y="54089"/>
                  </a:cubicBezTo>
                  <a:lnTo>
                    <a:pt x="887" y="54089"/>
                  </a:lnTo>
                  <a:cubicBezTo>
                    <a:pt x="1331" y="54089"/>
                    <a:pt x="1701" y="53793"/>
                    <a:pt x="1775" y="53349"/>
                  </a:cubicBezTo>
                  <a:lnTo>
                    <a:pt x="1775" y="53312"/>
                  </a:lnTo>
                  <a:lnTo>
                    <a:pt x="5546" y="333"/>
                  </a:lnTo>
                  <a:cubicBezTo>
                    <a:pt x="5546" y="259"/>
                    <a:pt x="5509" y="149"/>
                    <a:pt x="5472" y="112"/>
                  </a:cubicBezTo>
                  <a:cubicBezTo>
                    <a:pt x="5398" y="38"/>
                    <a:pt x="5324" y="1"/>
                    <a:pt x="5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8" name="Google Shape;3788;g3048a510704_4_0"/>
            <p:cNvSpPr/>
            <p:nvPr/>
          </p:nvSpPr>
          <p:spPr>
            <a:xfrm>
              <a:off x="1894425" y="3728150"/>
              <a:ext cx="122975" cy="1333175"/>
            </a:xfrm>
            <a:custGeom>
              <a:rect b="b" l="l" r="r" t="t"/>
              <a:pathLst>
                <a:path extrusionOk="0" h="53327" w="4919">
                  <a:moveTo>
                    <a:pt x="2367" y="0"/>
                  </a:moveTo>
                  <a:lnTo>
                    <a:pt x="38" y="52684"/>
                  </a:lnTo>
                  <a:cubicBezTo>
                    <a:pt x="1" y="52979"/>
                    <a:pt x="186" y="53238"/>
                    <a:pt x="445" y="53312"/>
                  </a:cubicBezTo>
                  <a:cubicBezTo>
                    <a:pt x="488" y="53322"/>
                    <a:pt x="531" y="53326"/>
                    <a:pt x="574" y="53326"/>
                  </a:cubicBezTo>
                  <a:cubicBezTo>
                    <a:pt x="859" y="53326"/>
                    <a:pt x="1115" y="53121"/>
                    <a:pt x="1147" y="52832"/>
                  </a:cubicBezTo>
                  <a:lnTo>
                    <a:pt x="49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9" name="Google Shape;3789;g3048a510704_4_0"/>
            <p:cNvSpPr/>
            <p:nvPr/>
          </p:nvSpPr>
          <p:spPr>
            <a:xfrm>
              <a:off x="1887050" y="3720750"/>
              <a:ext cx="138650" cy="1348525"/>
            </a:xfrm>
            <a:custGeom>
              <a:rect b="b" l="l" r="r" t="t"/>
              <a:pathLst>
                <a:path extrusionOk="0" h="53941" w="5546">
                  <a:moveTo>
                    <a:pt x="4880" y="629"/>
                  </a:moveTo>
                  <a:lnTo>
                    <a:pt x="1146" y="53091"/>
                  </a:lnTo>
                  <a:cubicBezTo>
                    <a:pt x="1109" y="53202"/>
                    <a:pt x="998" y="53312"/>
                    <a:pt x="887" y="53312"/>
                  </a:cubicBezTo>
                  <a:lnTo>
                    <a:pt x="814" y="53312"/>
                  </a:lnTo>
                  <a:cubicBezTo>
                    <a:pt x="703" y="53275"/>
                    <a:pt x="629" y="53165"/>
                    <a:pt x="629" y="53017"/>
                  </a:cubicBezTo>
                  <a:lnTo>
                    <a:pt x="629" y="52980"/>
                  </a:lnTo>
                  <a:lnTo>
                    <a:pt x="2982" y="629"/>
                  </a:lnTo>
                  <a:close/>
                  <a:moveTo>
                    <a:pt x="2662" y="1"/>
                  </a:moveTo>
                  <a:cubicBezTo>
                    <a:pt x="2514" y="1"/>
                    <a:pt x="2366" y="112"/>
                    <a:pt x="2366" y="296"/>
                  </a:cubicBezTo>
                  <a:lnTo>
                    <a:pt x="2" y="52943"/>
                  </a:lnTo>
                  <a:lnTo>
                    <a:pt x="2" y="52943"/>
                  </a:lnTo>
                  <a:lnTo>
                    <a:pt x="0" y="52943"/>
                  </a:lnTo>
                  <a:lnTo>
                    <a:pt x="0" y="53017"/>
                  </a:lnTo>
                  <a:cubicBezTo>
                    <a:pt x="0" y="53423"/>
                    <a:pt x="296" y="53793"/>
                    <a:pt x="666" y="53904"/>
                  </a:cubicBezTo>
                  <a:cubicBezTo>
                    <a:pt x="740" y="53904"/>
                    <a:pt x="814" y="53941"/>
                    <a:pt x="887" y="53941"/>
                  </a:cubicBezTo>
                  <a:cubicBezTo>
                    <a:pt x="1331" y="53941"/>
                    <a:pt x="1701" y="53608"/>
                    <a:pt x="1775" y="53165"/>
                  </a:cubicBezTo>
                  <a:lnTo>
                    <a:pt x="1775" y="53128"/>
                  </a:lnTo>
                  <a:lnTo>
                    <a:pt x="5546" y="333"/>
                  </a:lnTo>
                  <a:cubicBezTo>
                    <a:pt x="5546" y="259"/>
                    <a:pt x="5509" y="149"/>
                    <a:pt x="5435" y="112"/>
                  </a:cubicBezTo>
                  <a:cubicBezTo>
                    <a:pt x="5398" y="38"/>
                    <a:pt x="5324" y="1"/>
                    <a:pt x="5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0" name="Google Shape;3790;g3048a510704_4_0"/>
            <p:cNvSpPr/>
            <p:nvPr/>
          </p:nvSpPr>
          <p:spPr>
            <a:xfrm>
              <a:off x="1912000" y="3654200"/>
              <a:ext cx="3986375" cy="114650"/>
            </a:xfrm>
            <a:custGeom>
              <a:rect b="b" l="l" r="r" t="t"/>
              <a:pathLst>
                <a:path extrusionOk="0" h="4586" w="159455">
                  <a:moveTo>
                    <a:pt x="0" y="1"/>
                  </a:moveTo>
                  <a:lnTo>
                    <a:pt x="0" y="4585"/>
                  </a:lnTo>
                  <a:lnTo>
                    <a:pt x="159455" y="4585"/>
                  </a:lnTo>
                  <a:lnTo>
                    <a:pt x="1594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1" name="Google Shape;3791;g3048a510704_4_0"/>
            <p:cNvSpPr/>
            <p:nvPr/>
          </p:nvSpPr>
          <p:spPr>
            <a:xfrm>
              <a:off x="1904600" y="3646800"/>
              <a:ext cx="4001175" cy="130350"/>
            </a:xfrm>
            <a:custGeom>
              <a:rect b="b" l="l" r="r" t="t"/>
              <a:pathLst>
                <a:path extrusionOk="0" h="5214" w="160047">
                  <a:moveTo>
                    <a:pt x="159455" y="629"/>
                  </a:moveTo>
                  <a:lnTo>
                    <a:pt x="159455" y="4585"/>
                  </a:lnTo>
                  <a:lnTo>
                    <a:pt x="592" y="4585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9" y="38"/>
                    <a:pt x="75" y="112"/>
                  </a:cubicBezTo>
                  <a:cubicBezTo>
                    <a:pt x="38" y="149"/>
                    <a:pt x="1" y="223"/>
                    <a:pt x="1" y="297"/>
                  </a:cubicBezTo>
                  <a:lnTo>
                    <a:pt x="1" y="4881"/>
                  </a:lnTo>
                  <a:cubicBezTo>
                    <a:pt x="1" y="4955"/>
                    <a:pt x="38" y="5066"/>
                    <a:pt x="75" y="5103"/>
                  </a:cubicBezTo>
                  <a:cubicBezTo>
                    <a:pt x="149" y="5177"/>
                    <a:pt x="222" y="5214"/>
                    <a:pt x="296" y="5214"/>
                  </a:cubicBezTo>
                  <a:lnTo>
                    <a:pt x="159751" y="5214"/>
                  </a:lnTo>
                  <a:cubicBezTo>
                    <a:pt x="159824" y="5214"/>
                    <a:pt x="159898" y="5177"/>
                    <a:pt x="159972" y="5103"/>
                  </a:cubicBezTo>
                  <a:cubicBezTo>
                    <a:pt x="160046" y="5066"/>
                    <a:pt x="160046" y="4955"/>
                    <a:pt x="160046" y="4881"/>
                  </a:cubicBezTo>
                  <a:lnTo>
                    <a:pt x="160046" y="297"/>
                  </a:lnTo>
                  <a:cubicBezTo>
                    <a:pt x="160046" y="223"/>
                    <a:pt x="160046" y="149"/>
                    <a:pt x="159972" y="112"/>
                  </a:cubicBezTo>
                  <a:cubicBezTo>
                    <a:pt x="159898" y="38"/>
                    <a:pt x="159824" y="1"/>
                    <a:pt x="159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2" name="Google Shape;3792;g3048a510704_4_0"/>
            <p:cNvSpPr/>
            <p:nvPr/>
          </p:nvSpPr>
          <p:spPr>
            <a:xfrm>
              <a:off x="1912000" y="3654200"/>
              <a:ext cx="3986375" cy="39775"/>
            </a:xfrm>
            <a:custGeom>
              <a:rect b="b" l="l" r="r" t="t"/>
              <a:pathLst>
                <a:path extrusionOk="0" h="1591" w="159455">
                  <a:moveTo>
                    <a:pt x="0" y="1"/>
                  </a:moveTo>
                  <a:lnTo>
                    <a:pt x="0" y="1591"/>
                  </a:lnTo>
                  <a:lnTo>
                    <a:pt x="159455" y="1591"/>
                  </a:lnTo>
                  <a:lnTo>
                    <a:pt x="1594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3" name="Google Shape;3793;g3048a510704_4_0"/>
            <p:cNvSpPr/>
            <p:nvPr/>
          </p:nvSpPr>
          <p:spPr>
            <a:xfrm>
              <a:off x="1904600" y="3646800"/>
              <a:ext cx="4001175" cy="54575"/>
            </a:xfrm>
            <a:custGeom>
              <a:rect b="b" l="l" r="r" t="t"/>
              <a:pathLst>
                <a:path extrusionOk="0" h="2183" w="160047">
                  <a:moveTo>
                    <a:pt x="159455" y="629"/>
                  </a:moveTo>
                  <a:lnTo>
                    <a:pt x="159455" y="1591"/>
                  </a:lnTo>
                  <a:lnTo>
                    <a:pt x="592" y="1591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9" y="38"/>
                    <a:pt x="75" y="112"/>
                  </a:cubicBezTo>
                  <a:cubicBezTo>
                    <a:pt x="38" y="149"/>
                    <a:pt x="1" y="223"/>
                    <a:pt x="1" y="297"/>
                  </a:cubicBezTo>
                  <a:lnTo>
                    <a:pt x="1" y="1887"/>
                  </a:lnTo>
                  <a:cubicBezTo>
                    <a:pt x="1" y="1960"/>
                    <a:pt x="38" y="2034"/>
                    <a:pt x="75" y="2108"/>
                  </a:cubicBezTo>
                  <a:cubicBezTo>
                    <a:pt x="149" y="2145"/>
                    <a:pt x="222" y="2182"/>
                    <a:pt x="296" y="2182"/>
                  </a:cubicBezTo>
                  <a:lnTo>
                    <a:pt x="159751" y="2182"/>
                  </a:lnTo>
                  <a:cubicBezTo>
                    <a:pt x="159824" y="2182"/>
                    <a:pt x="159898" y="2145"/>
                    <a:pt x="159972" y="2108"/>
                  </a:cubicBezTo>
                  <a:cubicBezTo>
                    <a:pt x="160046" y="2034"/>
                    <a:pt x="160046" y="1960"/>
                    <a:pt x="160046" y="1887"/>
                  </a:cubicBezTo>
                  <a:lnTo>
                    <a:pt x="160046" y="297"/>
                  </a:lnTo>
                  <a:cubicBezTo>
                    <a:pt x="160046" y="223"/>
                    <a:pt x="160046" y="149"/>
                    <a:pt x="159972" y="112"/>
                  </a:cubicBezTo>
                  <a:cubicBezTo>
                    <a:pt x="159898" y="38"/>
                    <a:pt x="159824" y="1"/>
                    <a:pt x="159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4" name="Google Shape;3794;g3048a510704_4_0"/>
            <p:cNvSpPr/>
            <p:nvPr/>
          </p:nvSpPr>
          <p:spPr>
            <a:xfrm>
              <a:off x="4901075" y="3654200"/>
              <a:ext cx="997300" cy="114650"/>
            </a:xfrm>
            <a:custGeom>
              <a:rect b="b" l="l" r="r" t="t"/>
              <a:pathLst>
                <a:path extrusionOk="0" h="4586" w="39892">
                  <a:moveTo>
                    <a:pt x="0" y="1"/>
                  </a:moveTo>
                  <a:lnTo>
                    <a:pt x="0" y="4585"/>
                  </a:lnTo>
                  <a:lnTo>
                    <a:pt x="39892" y="4585"/>
                  </a:lnTo>
                  <a:lnTo>
                    <a:pt x="398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5" name="Google Shape;3795;g3048a510704_4_0"/>
            <p:cNvSpPr/>
            <p:nvPr/>
          </p:nvSpPr>
          <p:spPr>
            <a:xfrm>
              <a:off x="4893675" y="3646800"/>
              <a:ext cx="1012100" cy="130350"/>
            </a:xfrm>
            <a:custGeom>
              <a:rect b="b" l="l" r="r" t="t"/>
              <a:pathLst>
                <a:path extrusionOk="0" h="5214" w="40484">
                  <a:moveTo>
                    <a:pt x="39892" y="629"/>
                  </a:moveTo>
                  <a:lnTo>
                    <a:pt x="39892" y="4585"/>
                  </a:lnTo>
                  <a:lnTo>
                    <a:pt x="592" y="4585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2"/>
                  </a:cubicBezTo>
                  <a:cubicBezTo>
                    <a:pt x="1" y="149"/>
                    <a:pt x="1" y="223"/>
                    <a:pt x="1" y="297"/>
                  </a:cubicBezTo>
                  <a:lnTo>
                    <a:pt x="1" y="4881"/>
                  </a:lnTo>
                  <a:cubicBezTo>
                    <a:pt x="1" y="4955"/>
                    <a:pt x="1" y="5066"/>
                    <a:pt x="74" y="5103"/>
                  </a:cubicBezTo>
                  <a:cubicBezTo>
                    <a:pt x="148" y="5177"/>
                    <a:pt x="222" y="5214"/>
                    <a:pt x="296" y="5214"/>
                  </a:cubicBezTo>
                  <a:lnTo>
                    <a:pt x="40188" y="5214"/>
                  </a:lnTo>
                  <a:cubicBezTo>
                    <a:pt x="40261" y="5214"/>
                    <a:pt x="40335" y="5177"/>
                    <a:pt x="40409" y="5103"/>
                  </a:cubicBezTo>
                  <a:cubicBezTo>
                    <a:pt x="40483" y="5066"/>
                    <a:pt x="40483" y="4955"/>
                    <a:pt x="40483" y="4881"/>
                  </a:cubicBezTo>
                  <a:lnTo>
                    <a:pt x="40483" y="297"/>
                  </a:lnTo>
                  <a:cubicBezTo>
                    <a:pt x="40483" y="223"/>
                    <a:pt x="40483" y="149"/>
                    <a:pt x="40409" y="112"/>
                  </a:cubicBezTo>
                  <a:cubicBezTo>
                    <a:pt x="40335" y="38"/>
                    <a:pt x="40261" y="1"/>
                    <a:pt x="40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6" name="Google Shape;3796;g3048a510704_4_0"/>
            <p:cNvSpPr/>
            <p:nvPr/>
          </p:nvSpPr>
          <p:spPr>
            <a:xfrm>
              <a:off x="1876875" y="3616300"/>
              <a:ext cx="4057550" cy="43475"/>
            </a:xfrm>
            <a:custGeom>
              <a:rect b="b" l="l" r="r" t="t"/>
              <a:pathLst>
                <a:path extrusionOk="0" h="1739" w="162302">
                  <a:moveTo>
                    <a:pt x="1" y="1"/>
                  </a:moveTo>
                  <a:lnTo>
                    <a:pt x="1" y="1739"/>
                  </a:lnTo>
                  <a:lnTo>
                    <a:pt x="162301" y="1739"/>
                  </a:lnTo>
                  <a:lnTo>
                    <a:pt x="1623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7" name="Google Shape;3797;g3048a510704_4_0"/>
            <p:cNvSpPr/>
            <p:nvPr/>
          </p:nvSpPr>
          <p:spPr>
            <a:xfrm>
              <a:off x="1868550" y="3608925"/>
              <a:ext cx="4073275" cy="59175"/>
            </a:xfrm>
            <a:custGeom>
              <a:rect b="b" l="l" r="r" t="t"/>
              <a:pathLst>
                <a:path extrusionOk="0" h="2367" w="162931">
                  <a:moveTo>
                    <a:pt x="162302" y="629"/>
                  </a:moveTo>
                  <a:lnTo>
                    <a:pt x="162302" y="1738"/>
                  </a:lnTo>
                  <a:lnTo>
                    <a:pt x="629" y="1738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2034"/>
                  </a:lnTo>
                  <a:cubicBezTo>
                    <a:pt x="1" y="2144"/>
                    <a:pt x="38" y="2218"/>
                    <a:pt x="112" y="2255"/>
                  </a:cubicBezTo>
                  <a:cubicBezTo>
                    <a:pt x="149" y="2329"/>
                    <a:pt x="223" y="2366"/>
                    <a:pt x="334" y="2366"/>
                  </a:cubicBezTo>
                  <a:lnTo>
                    <a:pt x="162634" y="2366"/>
                  </a:lnTo>
                  <a:cubicBezTo>
                    <a:pt x="162708" y="2366"/>
                    <a:pt x="162782" y="2329"/>
                    <a:pt x="162819" y="2255"/>
                  </a:cubicBezTo>
                  <a:cubicBezTo>
                    <a:pt x="162893" y="2218"/>
                    <a:pt x="162930" y="2144"/>
                    <a:pt x="162930" y="2034"/>
                  </a:cubicBezTo>
                  <a:lnTo>
                    <a:pt x="162930" y="296"/>
                  </a:lnTo>
                  <a:cubicBezTo>
                    <a:pt x="162930" y="222"/>
                    <a:pt x="162893" y="148"/>
                    <a:pt x="162819" y="74"/>
                  </a:cubicBezTo>
                  <a:cubicBezTo>
                    <a:pt x="162782" y="37"/>
                    <a:pt x="162708" y="0"/>
                    <a:pt x="1626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8" name="Google Shape;3798;g3048a510704_4_0"/>
            <p:cNvSpPr/>
            <p:nvPr/>
          </p:nvSpPr>
          <p:spPr>
            <a:xfrm>
              <a:off x="4942650" y="3616300"/>
              <a:ext cx="991775" cy="43475"/>
            </a:xfrm>
            <a:custGeom>
              <a:rect b="b" l="l" r="r" t="t"/>
              <a:pathLst>
                <a:path extrusionOk="0" h="1739" w="39671">
                  <a:moveTo>
                    <a:pt x="1" y="1"/>
                  </a:moveTo>
                  <a:lnTo>
                    <a:pt x="1" y="1739"/>
                  </a:lnTo>
                  <a:lnTo>
                    <a:pt x="39670" y="1739"/>
                  </a:lnTo>
                  <a:lnTo>
                    <a:pt x="396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9" name="Google Shape;3799;g3048a510704_4_0"/>
            <p:cNvSpPr/>
            <p:nvPr/>
          </p:nvSpPr>
          <p:spPr>
            <a:xfrm>
              <a:off x="4935275" y="3608925"/>
              <a:ext cx="1006550" cy="59175"/>
            </a:xfrm>
            <a:custGeom>
              <a:rect b="b" l="l" r="r" t="t"/>
              <a:pathLst>
                <a:path extrusionOk="0" h="2367" w="40262">
                  <a:moveTo>
                    <a:pt x="39633" y="629"/>
                  </a:moveTo>
                  <a:lnTo>
                    <a:pt x="39633" y="1738"/>
                  </a:lnTo>
                  <a:lnTo>
                    <a:pt x="592" y="1738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0" y="148"/>
                    <a:pt x="0" y="222"/>
                    <a:pt x="0" y="296"/>
                  </a:cubicBezTo>
                  <a:lnTo>
                    <a:pt x="0" y="2034"/>
                  </a:lnTo>
                  <a:cubicBezTo>
                    <a:pt x="0" y="2144"/>
                    <a:pt x="0" y="2218"/>
                    <a:pt x="74" y="2255"/>
                  </a:cubicBezTo>
                  <a:cubicBezTo>
                    <a:pt x="148" y="2329"/>
                    <a:pt x="222" y="2366"/>
                    <a:pt x="296" y="2366"/>
                  </a:cubicBezTo>
                  <a:lnTo>
                    <a:pt x="39965" y="2366"/>
                  </a:lnTo>
                  <a:cubicBezTo>
                    <a:pt x="40039" y="2366"/>
                    <a:pt x="40113" y="2329"/>
                    <a:pt x="40150" y="2255"/>
                  </a:cubicBezTo>
                  <a:cubicBezTo>
                    <a:pt x="40224" y="2218"/>
                    <a:pt x="40261" y="2144"/>
                    <a:pt x="40261" y="2034"/>
                  </a:cubicBezTo>
                  <a:lnTo>
                    <a:pt x="40261" y="296"/>
                  </a:lnTo>
                  <a:cubicBezTo>
                    <a:pt x="40261" y="222"/>
                    <a:pt x="40224" y="148"/>
                    <a:pt x="40150" y="74"/>
                  </a:cubicBezTo>
                  <a:cubicBezTo>
                    <a:pt x="40113" y="37"/>
                    <a:pt x="40039" y="0"/>
                    <a:pt x="39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0" name="Google Shape;3800;g3048a510704_4_0"/>
            <p:cNvSpPr/>
            <p:nvPr/>
          </p:nvSpPr>
          <p:spPr>
            <a:xfrm>
              <a:off x="5555450" y="2786125"/>
              <a:ext cx="416875" cy="365650"/>
            </a:xfrm>
            <a:custGeom>
              <a:rect b="b" l="l" r="r" t="t"/>
              <a:pathLst>
                <a:path extrusionOk="0" h="14626" w="16675">
                  <a:moveTo>
                    <a:pt x="6176" y="1"/>
                  </a:moveTo>
                  <a:cubicBezTo>
                    <a:pt x="5854" y="1"/>
                    <a:pt x="5521" y="27"/>
                    <a:pt x="5176" y="82"/>
                  </a:cubicBezTo>
                  <a:cubicBezTo>
                    <a:pt x="555" y="785"/>
                    <a:pt x="0" y="2966"/>
                    <a:pt x="296" y="4260"/>
                  </a:cubicBezTo>
                  <a:cubicBezTo>
                    <a:pt x="296" y="4260"/>
                    <a:pt x="2736" y="9842"/>
                    <a:pt x="4289" y="12320"/>
                  </a:cubicBezTo>
                  <a:cubicBezTo>
                    <a:pt x="5353" y="13953"/>
                    <a:pt x="6550" y="14625"/>
                    <a:pt x="7480" y="14625"/>
                  </a:cubicBezTo>
                  <a:cubicBezTo>
                    <a:pt x="7939" y="14625"/>
                    <a:pt x="8333" y="14461"/>
                    <a:pt x="8615" y="14168"/>
                  </a:cubicBezTo>
                  <a:lnTo>
                    <a:pt x="11055" y="11728"/>
                  </a:lnTo>
                  <a:lnTo>
                    <a:pt x="14086" y="14464"/>
                  </a:lnTo>
                  <a:lnTo>
                    <a:pt x="16674" y="10582"/>
                  </a:lnTo>
                  <a:cubicBezTo>
                    <a:pt x="16674" y="10582"/>
                    <a:pt x="14382" y="7550"/>
                    <a:pt x="13384" y="5702"/>
                  </a:cubicBezTo>
                  <a:cubicBezTo>
                    <a:pt x="12426" y="3958"/>
                    <a:pt x="10141" y="1"/>
                    <a:pt x="61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1" name="Google Shape;3801;g3048a510704_4_0"/>
            <p:cNvSpPr/>
            <p:nvPr/>
          </p:nvSpPr>
          <p:spPr>
            <a:xfrm>
              <a:off x="5552675" y="2778000"/>
              <a:ext cx="427950" cy="381750"/>
            </a:xfrm>
            <a:custGeom>
              <a:rect b="b" l="l" r="r" t="t"/>
              <a:pathLst>
                <a:path extrusionOk="0" h="15270" w="17118">
                  <a:moveTo>
                    <a:pt x="6249" y="629"/>
                  </a:moveTo>
                  <a:cubicBezTo>
                    <a:pt x="8134" y="629"/>
                    <a:pt x="9650" y="1553"/>
                    <a:pt x="10796" y="2736"/>
                  </a:cubicBezTo>
                  <a:cubicBezTo>
                    <a:pt x="11942" y="3919"/>
                    <a:pt x="12755" y="5287"/>
                    <a:pt x="13199" y="6175"/>
                  </a:cubicBezTo>
                  <a:cubicBezTo>
                    <a:pt x="14086" y="7790"/>
                    <a:pt x="15895" y="10246"/>
                    <a:pt x="16396" y="10917"/>
                  </a:cubicBezTo>
                  <a:lnTo>
                    <a:pt x="16396" y="10917"/>
                  </a:lnTo>
                  <a:lnTo>
                    <a:pt x="14123" y="14308"/>
                  </a:lnTo>
                  <a:lnTo>
                    <a:pt x="11387" y="11831"/>
                  </a:lnTo>
                  <a:cubicBezTo>
                    <a:pt x="11332" y="11776"/>
                    <a:pt x="11258" y="11748"/>
                    <a:pt x="11180" y="11748"/>
                  </a:cubicBezTo>
                  <a:cubicBezTo>
                    <a:pt x="11101" y="11748"/>
                    <a:pt x="11018" y="11776"/>
                    <a:pt x="10944" y="11831"/>
                  </a:cubicBezTo>
                  <a:cubicBezTo>
                    <a:pt x="10944" y="11831"/>
                    <a:pt x="9391" y="13421"/>
                    <a:pt x="8504" y="14271"/>
                  </a:cubicBezTo>
                  <a:cubicBezTo>
                    <a:pt x="8282" y="14493"/>
                    <a:pt x="7986" y="14641"/>
                    <a:pt x="7616" y="14641"/>
                  </a:cubicBezTo>
                  <a:cubicBezTo>
                    <a:pt x="6840" y="14641"/>
                    <a:pt x="5694" y="14049"/>
                    <a:pt x="4659" y="12460"/>
                  </a:cubicBezTo>
                  <a:cubicBezTo>
                    <a:pt x="3919" y="11277"/>
                    <a:pt x="2884" y="9243"/>
                    <a:pt x="2108" y="7543"/>
                  </a:cubicBezTo>
                  <a:cubicBezTo>
                    <a:pt x="1701" y="6692"/>
                    <a:pt x="1331" y="5916"/>
                    <a:pt x="1073" y="5361"/>
                  </a:cubicBezTo>
                  <a:cubicBezTo>
                    <a:pt x="883" y="4955"/>
                    <a:pt x="753" y="4647"/>
                    <a:pt x="697" y="4512"/>
                  </a:cubicBezTo>
                  <a:lnTo>
                    <a:pt x="697" y="4512"/>
                  </a:lnTo>
                  <a:lnTo>
                    <a:pt x="703" y="4511"/>
                  </a:lnTo>
                  <a:cubicBezTo>
                    <a:pt x="666" y="4363"/>
                    <a:pt x="629" y="4178"/>
                    <a:pt x="629" y="4030"/>
                  </a:cubicBezTo>
                  <a:cubicBezTo>
                    <a:pt x="629" y="3439"/>
                    <a:pt x="851" y="2810"/>
                    <a:pt x="1516" y="2182"/>
                  </a:cubicBezTo>
                  <a:cubicBezTo>
                    <a:pt x="2182" y="1590"/>
                    <a:pt x="3365" y="999"/>
                    <a:pt x="5324" y="703"/>
                  </a:cubicBezTo>
                  <a:cubicBezTo>
                    <a:pt x="5657" y="666"/>
                    <a:pt x="5953" y="629"/>
                    <a:pt x="6249" y="629"/>
                  </a:cubicBezTo>
                  <a:close/>
                  <a:moveTo>
                    <a:pt x="6249" y="1"/>
                  </a:moveTo>
                  <a:cubicBezTo>
                    <a:pt x="5916" y="1"/>
                    <a:pt x="5583" y="37"/>
                    <a:pt x="5250" y="111"/>
                  </a:cubicBezTo>
                  <a:cubicBezTo>
                    <a:pt x="3217" y="407"/>
                    <a:pt x="1923" y="999"/>
                    <a:pt x="1110" y="1738"/>
                  </a:cubicBezTo>
                  <a:cubicBezTo>
                    <a:pt x="296" y="2441"/>
                    <a:pt x="1" y="3291"/>
                    <a:pt x="38" y="4030"/>
                  </a:cubicBezTo>
                  <a:cubicBezTo>
                    <a:pt x="38" y="4252"/>
                    <a:pt x="38" y="4437"/>
                    <a:pt x="74" y="4659"/>
                  </a:cubicBezTo>
                  <a:lnTo>
                    <a:pt x="111" y="4696"/>
                  </a:lnTo>
                  <a:cubicBezTo>
                    <a:pt x="111" y="4696"/>
                    <a:pt x="740" y="6101"/>
                    <a:pt x="1516" y="7801"/>
                  </a:cubicBezTo>
                  <a:cubicBezTo>
                    <a:pt x="2330" y="9539"/>
                    <a:pt x="3365" y="11535"/>
                    <a:pt x="4141" y="12792"/>
                  </a:cubicBezTo>
                  <a:cubicBezTo>
                    <a:pt x="5250" y="14493"/>
                    <a:pt x="6507" y="15232"/>
                    <a:pt x="7616" y="15269"/>
                  </a:cubicBezTo>
                  <a:cubicBezTo>
                    <a:pt x="8134" y="15269"/>
                    <a:pt x="8615" y="15048"/>
                    <a:pt x="8947" y="14715"/>
                  </a:cubicBezTo>
                  <a:lnTo>
                    <a:pt x="10500" y="13162"/>
                  </a:lnTo>
                  <a:lnTo>
                    <a:pt x="11193" y="12469"/>
                  </a:lnTo>
                  <a:lnTo>
                    <a:pt x="13975" y="15011"/>
                  </a:lnTo>
                  <a:cubicBezTo>
                    <a:pt x="14030" y="15065"/>
                    <a:pt x="14103" y="15099"/>
                    <a:pt x="14168" y="15099"/>
                  </a:cubicBezTo>
                  <a:cubicBezTo>
                    <a:pt x="14192" y="15099"/>
                    <a:pt x="14214" y="15094"/>
                    <a:pt x="14234" y="15085"/>
                  </a:cubicBezTo>
                  <a:cubicBezTo>
                    <a:pt x="14308" y="15085"/>
                    <a:pt x="14419" y="15048"/>
                    <a:pt x="14456" y="14974"/>
                  </a:cubicBezTo>
                  <a:lnTo>
                    <a:pt x="17044" y="11092"/>
                  </a:lnTo>
                  <a:cubicBezTo>
                    <a:pt x="17118" y="10981"/>
                    <a:pt x="17118" y="10833"/>
                    <a:pt x="17044" y="10722"/>
                  </a:cubicBezTo>
                  <a:cubicBezTo>
                    <a:pt x="17044" y="10722"/>
                    <a:pt x="16896" y="10537"/>
                    <a:pt x="16674" y="10204"/>
                  </a:cubicBezTo>
                  <a:cubicBezTo>
                    <a:pt x="15972" y="9280"/>
                    <a:pt x="14493" y="7247"/>
                    <a:pt x="13754" y="5879"/>
                  </a:cubicBezTo>
                  <a:cubicBezTo>
                    <a:pt x="13273" y="4992"/>
                    <a:pt x="12460" y="3550"/>
                    <a:pt x="11240" y="2293"/>
                  </a:cubicBezTo>
                  <a:cubicBezTo>
                    <a:pt x="10020" y="1073"/>
                    <a:pt x="8356" y="1"/>
                    <a:pt x="6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2" name="Google Shape;3802;g3048a510704_4_0"/>
            <p:cNvSpPr/>
            <p:nvPr/>
          </p:nvSpPr>
          <p:spPr>
            <a:xfrm>
              <a:off x="5414950" y="2624850"/>
              <a:ext cx="546275" cy="391175"/>
            </a:xfrm>
            <a:custGeom>
              <a:rect b="b" l="l" r="r" t="t"/>
              <a:pathLst>
                <a:path extrusionOk="0" h="15647" w="21851">
                  <a:moveTo>
                    <a:pt x="13545" y="0"/>
                  </a:moveTo>
                  <a:cubicBezTo>
                    <a:pt x="11427" y="0"/>
                    <a:pt x="9026" y="650"/>
                    <a:pt x="6619" y="2060"/>
                  </a:cubicBezTo>
                  <a:cubicBezTo>
                    <a:pt x="999" y="5387"/>
                    <a:pt x="1" y="11265"/>
                    <a:pt x="3033" y="12153"/>
                  </a:cubicBezTo>
                  <a:cubicBezTo>
                    <a:pt x="3273" y="12221"/>
                    <a:pt x="3520" y="12252"/>
                    <a:pt x="3773" y="12252"/>
                  </a:cubicBezTo>
                  <a:cubicBezTo>
                    <a:pt x="6670" y="12252"/>
                    <a:pt x="10204" y="8124"/>
                    <a:pt x="10205" y="8123"/>
                  </a:cubicBezTo>
                  <a:lnTo>
                    <a:pt x="10205" y="8123"/>
                  </a:lnTo>
                  <a:cubicBezTo>
                    <a:pt x="8763" y="10711"/>
                    <a:pt x="11351" y="10711"/>
                    <a:pt x="11351" y="10711"/>
                  </a:cubicBezTo>
                  <a:cubicBezTo>
                    <a:pt x="11351" y="10711"/>
                    <a:pt x="11499" y="12412"/>
                    <a:pt x="12238" y="13595"/>
                  </a:cubicBezTo>
                  <a:cubicBezTo>
                    <a:pt x="12355" y="13785"/>
                    <a:pt x="12456" y="13864"/>
                    <a:pt x="12544" y="13864"/>
                  </a:cubicBezTo>
                  <a:cubicBezTo>
                    <a:pt x="12986" y="13864"/>
                    <a:pt x="13089" y="11857"/>
                    <a:pt x="13089" y="11857"/>
                  </a:cubicBezTo>
                  <a:cubicBezTo>
                    <a:pt x="13089" y="11857"/>
                    <a:pt x="15529" y="14297"/>
                    <a:pt x="17414" y="15295"/>
                  </a:cubicBezTo>
                  <a:cubicBezTo>
                    <a:pt x="17865" y="15539"/>
                    <a:pt x="18268" y="15646"/>
                    <a:pt x="18625" y="15646"/>
                  </a:cubicBezTo>
                  <a:cubicBezTo>
                    <a:pt x="19731" y="15646"/>
                    <a:pt x="20397" y="14620"/>
                    <a:pt x="20704" y="13447"/>
                  </a:cubicBezTo>
                  <a:cubicBezTo>
                    <a:pt x="21148" y="11857"/>
                    <a:pt x="21851" y="6829"/>
                    <a:pt x="19854" y="3206"/>
                  </a:cubicBezTo>
                  <a:cubicBezTo>
                    <a:pt x="18692" y="1156"/>
                    <a:pt x="16370" y="0"/>
                    <a:pt x="13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3" name="Google Shape;3803;g3048a510704_4_0"/>
            <p:cNvSpPr/>
            <p:nvPr/>
          </p:nvSpPr>
          <p:spPr>
            <a:xfrm>
              <a:off x="5440850" y="2617175"/>
              <a:ext cx="512050" cy="406700"/>
            </a:xfrm>
            <a:custGeom>
              <a:rect b="b" l="l" r="r" t="t"/>
              <a:pathLst>
                <a:path extrusionOk="0" h="16268" w="20482">
                  <a:moveTo>
                    <a:pt x="12496" y="629"/>
                  </a:moveTo>
                  <a:cubicBezTo>
                    <a:pt x="15269" y="629"/>
                    <a:pt x="17450" y="1738"/>
                    <a:pt x="18559" y="3698"/>
                  </a:cubicBezTo>
                  <a:cubicBezTo>
                    <a:pt x="19558" y="5472"/>
                    <a:pt x="19853" y="7654"/>
                    <a:pt x="19853" y="9576"/>
                  </a:cubicBezTo>
                  <a:cubicBezTo>
                    <a:pt x="19853" y="11351"/>
                    <a:pt x="19595" y="12940"/>
                    <a:pt x="19373" y="13680"/>
                  </a:cubicBezTo>
                  <a:cubicBezTo>
                    <a:pt x="19225" y="14234"/>
                    <a:pt x="19003" y="14752"/>
                    <a:pt x="18707" y="15122"/>
                  </a:cubicBezTo>
                  <a:cubicBezTo>
                    <a:pt x="18374" y="15454"/>
                    <a:pt x="18042" y="15639"/>
                    <a:pt x="17598" y="15676"/>
                  </a:cubicBezTo>
                  <a:cubicBezTo>
                    <a:pt x="17302" y="15676"/>
                    <a:pt x="16933" y="15565"/>
                    <a:pt x="16526" y="15343"/>
                  </a:cubicBezTo>
                  <a:cubicBezTo>
                    <a:pt x="15639" y="14863"/>
                    <a:pt x="14567" y="14013"/>
                    <a:pt x="13716" y="13273"/>
                  </a:cubicBezTo>
                  <a:cubicBezTo>
                    <a:pt x="13310" y="12903"/>
                    <a:pt x="12940" y="12571"/>
                    <a:pt x="12681" y="12349"/>
                  </a:cubicBezTo>
                  <a:cubicBezTo>
                    <a:pt x="12533" y="12201"/>
                    <a:pt x="12459" y="12127"/>
                    <a:pt x="12385" y="12053"/>
                  </a:cubicBezTo>
                  <a:cubicBezTo>
                    <a:pt x="12311" y="11979"/>
                    <a:pt x="12274" y="11942"/>
                    <a:pt x="12274" y="11942"/>
                  </a:cubicBezTo>
                  <a:cubicBezTo>
                    <a:pt x="12220" y="11888"/>
                    <a:pt x="12126" y="11854"/>
                    <a:pt x="12037" y="11854"/>
                  </a:cubicBezTo>
                  <a:cubicBezTo>
                    <a:pt x="12004" y="11854"/>
                    <a:pt x="11971" y="11858"/>
                    <a:pt x="11942" y="11868"/>
                  </a:cubicBezTo>
                  <a:cubicBezTo>
                    <a:pt x="11831" y="11905"/>
                    <a:pt x="11757" y="12016"/>
                    <a:pt x="11757" y="12127"/>
                  </a:cubicBezTo>
                  <a:cubicBezTo>
                    <a:pt x="11757" y="12127"/>
                    <a:pt x="11757" y="12275"/>
                    <a:pt x="11720" y="12460"/>
                  </a:cubicBezTo>
                  <a:cubicBezTo>
                    <a:pt x="11720" y="12719"/>
                    <a:pt x="11646" y="13125"/>
                    <a:pt x="11572" y="13458"/>
                  </a:cubicBezTo>
                  <a:cubicBezTo>
                    <a:pt x="11544" y="13571"/>
                    <a:pt x="11515" y="13684"/>
                    <a:pt x="11487" y="13764"/>
                  </a:cubicBezTo>
                  <a:lnTo>
                    <a:pt x="11487" y="13764"/>
                  </a:lnTo>
                  <a:cubicBezTo>
                    <a:pt x="11479" y="13750"/>
                    <a:pt x="11470" y="13734"/>
                    <a:pt x="11461" y="13717"/>
                  </a:cubicBezTo>
                  <a:cubicBezTo>
                    <a:pt x="11128" y="13199"/>
                    <a:pt x="10906" y="12497"/>
                    <a:pt x="10796" y="11942"/>
                  </a:cubicBezTo>
                  <a:cubicBezTo>
                    <a:pt x="10722" y="11683"/>
                    <a:pt x="10685" y="11425"/>
                    <a:pt x="10685" y="11240"/>
                  </a:cubicBezTo>
                  <a:cubicBezTo>
                    <a:pt x="10648" y="11166"/>
                    <a:pt x="10648" y="11092"/>
                    <a:pt x="10648" y="11055"/>
                  </a:cubicBezTo>
                  <a:lnTo>
                    <a:pt x="10648" y="10981"/>
                  </a:lnTo>
                  <a:cubicBezTo>
                    <a:pt x="10611" y="10833"/>
                    <a:pt x="10500" y="10685"/>
                    <a:pt x="10315" y="10685"/>
                  </a:cubicBezTo>
                  <a:cubicBezTo>
                    <a:pt x="10241" y="10685"/>
                    <a:pt x="9908" y="10685"/>
                    <a:pt x="9575" y="10537"/>
                  </a:cubicBezTo>
                  <a:cubicBezTo>
                    <a:pt x="9428" y="10463"/>
                    <a:pt x="9317" y="10389"/>
                    <a:pt x="9206" y="10278"/>
                  </a:cubicBezTo>
                  <a:cubicBezTo>
                    <a:pt x="9132" y="10131"/>
                    <a:pt x="9058" y="9983"/>
                    <a:pt x="9058" y="9761"/>
                  </a:cubicBezTo>
                  <a:cubicBezTo>
                    <a:pt x="9058" y="9502"/>
                    <a:pt x="9169" y="9095"/>
                    <a:pt x="9465" y="8578"/>
                  </a:cubicBezTo>
                  <a:cubicBezTo>
                    <a:pt x="9539" y="8430"/>
                    <a:pt x="9502" y="8245"/>
                    <a:pt x="9354" y="8171"/>
                  </a:cubicBezTo>
                  <a:cubicBezTo>
                    <a:pt x="9307" y="8125"/>
                    <a:pt x="9248" y="8104"/>
                    <a:pt x="9186" y="8104"/>
                  </a:cubicBezTo>
                  <a:cubicBezTo>
                    <a:pt x="9101" y="8104"/>
                    <a:pt x="9011" y="8144"/>
                    <a:pt x="8947" y="8208"/>
                  </a:cubicBezTo>
                  <a:lnTo>
                    <a:pt x="8910" y="8245"/>
                  </a:lnTo>
                  <a:cubicBezTo>
                    <a:pt x="8725" y="8467"/>
                    <a:pt x="7801" y="9502"/>
                    <a:pt x="6618" y="10426"/>
                  </a:cubicBezTo>
                  <a:cubicBezTo>
                    <a:pt x="5435" y="11388"/>
                    <a:pt x="3956" y="12238"/>
                    <a:pt x="2736" y="12238"/>
                  </a:cubicBezTo>
                  <a:cubicBezTo>
                    <a:pt x="2514" y="12238"/>
                    <a:pt x="2292" y="12201"/>
                    <a:pt x="2070" y="12164"/>
                  </a:cubicBezTo>
                  <a:cubicBezTo>
                    <a:pt x="1590" y="12016"/>
                    <a:pt x="1257" y="11757"/>
                    <a:pt x="998" y="11351"/>
                  </a:cubicBezTo>
                  <a:cubicBezTo>
                    <a:pt x="740" y="10981"/>
                    <a:pt x="629" y="10463"/>
                    <a:pt x="629" y="9872"/>
                  </a:cubicBezTo>
                  <a:cubicBezTo>
                    <a:pt x="629" y="8800"/>
                    <a:pt x="1035" y="7506"/>
                    <a:pt x="1886" y="6249"/>
                  </a:cubicBezTo>
                  <a:cubicBezTo>
                    <a:pt x="2699" y="4955"/>
                    <a:pt x="3993" y="3661"/>
                    <a:pt x="5731" y="2626"/>
                  </a:cubicBezTo>
                  <a:cubicBezTo>
                    <a:pt x="8097" y="1258"/>
                    <a:pt x="10463" y="629"/>
                    <a:pt x="12496" y="629"/>
                  </a:cubicBezTo>
                  <a:close/>
                  <a:moveTo>
                    <a:pt x="12496" y="1"/>
                  </a:moveTo>
                  <a:cubicBezTo>
                    <a:pt x="10315" y="1"/>
                    <a:pt x="7875" y="666"/>
                    <a:pt x="5435" y="2108"/>
                  </a:cubicBezTo>
                  <a:cubicBezTo>
                    <a:pt x="3623" y="3180"/>
                    <a:pt x="2255" y="4511"/>
                    <a:pt x="1368" y="5879"/>
                  </a:cubicBezTo>
                  <a:cubicBezTo>
                    <a:pt x="444" y="7284"/>
                    <a:pt x="0" y="8652"/>
                    <a:pt x="0" y="9872"/>
                  </a:cubicBezTo>
                  <a:cubicBezTo>
                    <a:pt x="0" y="10537"/>
                    <a:pt x="148" y="11166"/>
                    <a:pt x="481" y="11683"/>
                  </a:cubicBezTo>
                  <a:cubicBezTo>
                    <a:pt x="776" y="12201"/>
                    <a:pt x="1294" y="12571"/>
                    <a:pt x="1886" y="12756"/>
                  </a:cubicBezTo>
                  <a:cubicBezTo>
                    <a:pt x="2181" y="12829"/>
                    <a:pt x="2440" y="12866"/>
                    <a:pt x="2736" y="12866"/>
                  </a:cubicBezTo>
                  <a:cubicBezTo>
                    <a:pt x="4363" y="12829"/>
                    <a:pt x="5989" y="11757"/>
                    <a:pt x="7246" y="10722"/>
                  </a:cubicBezTo>
                  <a:cubicBezTo>
                    <a:pt x="7697" y="10351"/>
                    <a:pt x="8100" y="9975"/>
                    <a:pt x="8433" y="9646"/>
                  </a:cubicBezTo>
                  <a:lnTo>
                    <a:pt x="8433" y="9646"/>
                  </a:lnTo>
                  <a:cubicBezTo>
                    <a:pt x="8431" y="9685"/>
                    <a:pt x="8429" y="9723"/>
                    <a:pt x="8429" y="9761"/>
                  </a:cubicBezTo>
                  <a:cubicBezTo>
                    <a:pt x="8429" y="10131"/>
                    <a:pt x="8577" y="10463"/>
                    <a:pt x="8762" y="10685"/>
                  </a:cubicBezTo>
                  <a:cubicBezTo>
                    <a:pt x="9058" y="11018"/>
                    <a:pt x="9428" y="11166"/>
                    <a:pt x="9760" y="11240"/>
                  </a:cubicBezTo>
                  <a:cubicBezTo>
                    <a:pt x="9864" y="11266"/>
                    <a:pt x="9963" y="11283"/>
                    <a:pt x="10049" y="11293"/>
                  </a:cubicBezTo>
                  <a:lnTo>
                    <a:pt x="10049" y="11293"/>
                  </a:lnTo>
                  <a:cubicBezTo>
                    <a:pt x="10075" y="11486"/>
                    <a:pt x="10123" y="11766"/>
                    <a:pt x="10204" y="12090"/>
                  </a:cubicBezTo>
                  <a:cubicBezTo>
                    <a:pt x="10315" y="12682"/>
                    <a:pt x="10537" y="13421"/>
                    <a:pt x="10943" y="14049"/>
                  </a:cubicBezTo>
                  <a:cubicBezTo>
                    <a:pt x="11017" y="14160"/>
                    <a:pt x="11091" y="14271"/>
                    <a:pt x="11165" y="14345"/>
                  </a:cubicBezTo>
                  <a:cubicBezTo>
                    <a:pt x="11239" y="14419"/>
                    <a:pt x="11350" y="14456"/>
                    <a:pt x="11498" y="14456"/>
                  </a:cubicBezTo>
                  <a:cubicBezTo>
                    <a:pt x="11683" y="14456"/>
                    <a:pt x="11831" y="14345"/>
                    <a:pt x="11905" y="14271"/>
                  </a:cubicBezTo>
                  <a:cubicBezTo>
                    <a:pt x="12016" y="14086"/>
                    <a:pt x="12089" y="13902"/>
                    <a:pt x="12163" y="13680"/>
                  </a:cubicBezTo>
                  <a:cubicBezTo>
                    <a:pt x="12226" y="13412"/>
                    <a:pt x="12269" y="13104"/>
                    <a:pt x="12298" y="12836"/>
                  </a:cubicBezTo>
                  <a:lnTo>
                    <a:pt x="12298" y="12836"/>
                  </a:lnTo>
                  <a:cubicBezTo>
                    <a:pt x="12557" y="13081"/>
                    <a:pt x="12909" y="13405"/>
                    <a:pt x="13310" y="13754"/>
                  </a:cubicBezTo>
                  <a:cubicBezTo>
                    <a:pt x="14160" y="14493"/>
                    <a:pt x="15269" y="15343"/>
                    <a:pt x="16230" y="15898"/>
                  </a:cubicBezTo>
                  <a:cubicBezTo>
                    <a:pt x="16711" y="16157"/>
                    <a:pt x="17154" y="16268"/>
                    <a:pt x="17598" y="16268"/>
                  </a:cubicBezTo>
                  <a:cubicBezTo>
                    <a:pt x="18264" y="16268"/>
                    <a:pt x="18781" y="15972"/>
                    <a:pt x="19151" y="15491"/>
                  </a:cubicBezTo>
                  <a:cubicBezTo>
                    <a:pt x="19558" y="15048"/>
                    <a:pt x="19816" y="14456"/>
                    <a:pt x="19964" y="13828"/>
                  </a:cubicBezTo>
                  <a:cubicBezTo>
                    <a:pt x="20186" y="13014"/>
                    <a:pt x="20482" y="11425"/>
                    <a:pt x="20482" y="9576"/>
                  </a:cubicBezTo>
                  <a:cubicBezTo>
                    <a:pt x="20482" y="7580"/>
                    <a:pt x="20149" y="5287"/>
                    <a:pt x="19077" y="3365"/>
                  </a:cubicBezTo>
                  <a:cubicBezTo>
                    <a:pt x="17857" y="1221"/>
                    <a:pt x="15417" y="1"/>
                    <a:pt x="12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4" name="Google Shape;3804;g3048a510704_4_0"/>
            <p:cNvSpPr/>
            <p:nvPr/>
          </p:nvSpPr>
          <p:spPr>
            <a:xfrm>
              <a:off x="5732875" y="2898975"/>
              <a:ext cx="70300" cy="90700"/>
            </a:xfrm>
            <a:custGeom>
              <a:rect b="b" l="l" r="r" t="t"/>
              <a:pathLst>
                <a:path extrusionOk="0" h="3628" w="2812">
                  <a:moveTo>
                    <a:pt x="1120" y="1"/>
                  </a:moveTo>
                  <a:cubicBezTo>
                    <a:pt x="0" y="1"/>
                    <a:pt x="519" y="2888"/>
                    <a:pt x="519" y="2888"/>
                  </a:cubicBezTo>
                  <a:lnTo>
                    <a:pt x="1961" y="3628"/>
                  </a:lnTo>
                  <a:cubicBezTo>
                    <a:pt x="2664" y="2334"/>
                    <a:pt x="2812" y="448"/>
                    <a:pt x="1370" y="42"/>
                  </a:cubicBezTo>
                  <a:cubicBezTo>
                    <a:pt x="1279" y="14"/>
                    <a:pt x="1196" y="1"/>
                    <a:pt x="1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5" name="Google Shape;3805;g3048a510704_4_0"/>
            <p:cNvSpPr/>
            <p:nvPr/>
          </p:nvSpPr>
          <p:spPr>
            <a:xfrm>
              <a:off x="5735675" y="2890750"/>
              <a:ext cx="67500" cy="106325"/>
            </a:xfrm>
            <a:custGeom>
              <a:rect b="b" l="l" r="r" t="t"/>
              <a:pathLst>
                <a:path extrusionOk="0" h="4253" w="2700">
                  <a:moveTo>
                    <a:pt x="1036" y="1"/>
                  </a:moveTo>
                  <a:cubicBezTo>
                    <a:pt x="814" y="1"/>
                    <a:pt x="592" y="75"/>
                    <a:pt x="444" y="223"/>
                  </a:cubicBezTo>
                  <a:cubicBezTo>
                    <a:pt x="223" y="445"/>
                    <a:pt x="149" y="703"/>
                    <a:pt x="75" y="999"/>
                  </a:cubicBezTo>
                  <a:cubicBezTo>
                    <a:pt x="1" y="1258"/>
                    <a:pt x="1" y="1591"/>
                    <a:pt x="1" y="1886"/>
                  </a:cubicBezTo>
                  <a:cubicBezTo>
                    <a:pt x="1" y="2626"/>
                    <a:pt x="112" y="3291"/>
                    <a:pt x="112" y="3291"/>
                  </a:cubicBezTo>
                  <a:cubicBezTo>
                    <a:pt x="149" y="3439"/>
                    <a:pt x="296" y="3550"/>
                    <a:pt x="444" y="3550"/>
                  </a:cubicBezTo>
                  <a:cubicBezTo>
                    <a:pt x="629" y="3513"/>
                    <a:pt x="740" y="3328"/>
                    <a:pt x="703" y="3180"/>
                  </a:cubicBezTo>
                  <a:cubicBezTo>
                    <a:pt x="703" y="3180"/>
                    <a:pt x="703" y="3143"/>
                    <a:pt x="703" y="3070"/>
                  </a:cubicBezTo>
                  <a:cubicBezTo>
                    <a:pt x="666" y="2848"/>
                    <a:pt x="592" y="2367"/>
                    <a:pt x="592" y="1886"/>
                  </a:cubicBezTo>
                  <a:cubicBezTo>
                    <a:pt x="592" y="1517"/>
                    <a:pt x="629" y="1147"/>
                    <a:pt x="740" y="925"/>
                  </a:cubicBezTo>
                  <a:cubicBezTo>
                    <a:pt x="777" y="814"/>
                    <a:pt x="814" y="740"/>
                    <a:pt x="851" y="666"/>
                  </a:cubicBezTo>
                  <a:cubicBezTo>
                    <a:pt x="925" y="629"/>
                    <a:pt x="962" y="629"/>
                    <a:pt x="1036" y="629"/>
                  </a:cubicBezTo>
                  <a:cubicBezTo>
                    <a:pt x="1073" y="629"/>
                    <a:pt x="1110" y="629"/>
                    <a:pt x="1184" y="666"/>
                  </a:cubicBezTo>
                  <a:cubicBezTo>
                    <a:pt x="1517" y="740"/>
                    <a:pt x="1701" y="925"/>
                    <a:pt x="1849" y="1147"/>
                  </a:cubicBezTo>
                  <a:cubicBezTo>
                    <a:pt x="1997" y="1406"/>
                    <a:pt x="2071" y="1702"/>
                    <a:pt x="2071" y="2034"/>
                  </a:cubicBezTo>
                  <a:cubicBezTo>
                    <a:pt x="2071" y="2589"/>
                    <a:pt x="1886" y="3254"/>
                    <a:pt x="1590" y="3809"/>
                  </a:cubicBezTo>
                  <a:cubicBezTo>
                    <a:pt x="1480" y="3957"/>
                    <a:pt x="1553" y="4142"/>
                    <a:pt x="1701" y="4216"/>
                  </a:cubicBezTo>
                  <a:cubicBezTo>
                    <a:pt x="1751" y="4240"/>
                    <a:pt x="1804" y="4253"/>
                    <a:pt x="1856" y="4253"/>
                  </a:cubicBezTo>
                  <a:cubicBezTo>
                    <a:pt x="1960" y="4253"/>
                    <a:pt x="2059" y="4203"/>
                    <a:pt x="2108" y="4105"/>
                  </a:cubicBezTo>
                  <a:cubicBezTo>
                    <a:pt x="2441" y="3476"/>
                    <a:pt x="2700" y="2737"/>
                    <a:pt x="2700" y="2034"/>
                  </a:cubicBezTo>
                  <a:cubicBezTo>
                    <a:pt x="2700" y="1628"/>
                    <a:pt x="2589" y="1184"/>
                    <a:pt x="2367" y="851"/>
                  </a:cubicBezTo>
                  <a:cubicBezTo>
                    <a:pt x="2182" y="482"/>
                    <a:pt x="1812" y="186"/>
                    <a:pt x="1369" y="75"/>
                  </a:cubicBezTo>
                  <a:cubicBezTo>
                    <a:pt x="1258" y="38"/>
                    <a:pt x="1147" y="1"/>
                    <a:pt x="1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6" name="Google Shape;3806;g3048a510704_4_0"/>
            <p:cNvSpPr/>
            <p:nvPr/>
          </p:nvSpPr>
          <p:spPr>
            <a:xfrm>
              <a:off x="5487050" y="4141300"/>
              <a:ext cx="251425" cy="785650"/>
            </a:xfrm>
            <a:custGeom>
              <a:rect b="b" l="l" r="r" t="t"/>
              <a:pathLst>
                <a:path extrusionOk="0" h="31426" w="10057">
                  <a:moveTo>
                    <a:pt x="7395" y="0"/>
                  </a:moveTo>
                  <a:lnTo>
                    <a:pt x="1" y="407"/>
                  </a:lnTo>
                  <a:lnTo>
                    <a:pt x="6581" y="31241"/>
                  </a:lnTo>
                  <a:lnTo>
                    <a:pt x="10057" y="31425"/>
                  </a:lnTo>
                  <a:lnTo>
                    <a:pt x="73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7" name="Google Shape;3807;g3048a510704_4_0"/>
            <p:cNvSpPr/>
            <p:nvPr/>
          </p:nvSpPr>
          <p:spPr>
            <a:xfrm>
              <a:off x="5478725" y="4133900"/>
              <a:ext cx="268075" cy="801375"/>
            </a:xfrm>
            <a:custGeom>
              <a:rect b="b" l="l" r="r" t="t"/>
              <a:pathLst>
                <a:path extrusionOk="0" h="32055" w="10723">
                  <a:moveTo>
                    <a:pt x="7432" y="629"/>
                  </a:moveTo>
                  <a:lnTo>
                    <a:pt x="10057" y="31389"/>
                  </a:lnTo>
                  <a:lnTo>
                    <a:pt x="7173" y="31241"/>
                  </a:lnTo>
                  <a:lnTo>
                    <a:pt x="704" y="1017"/>
                  </a:lnTo>
                  <a:lnTo>
                    <a:pt x="704" y="1017"/>
                  </a:lnTo>
                  <a:lnTo>
                    <a:pt x="7432" y="629"/>
                  </a:lnTo>
                  <a:close/>
                  <a:moveTo>
                    <a:pt x="7728" y="1"/>
                  </a:moveTo>
                  <a:lnTo>
                    <a:pt x="334" y="407"/>
                  </a:lnTo>
                  <a:cubicBezTo>
                    <a:pt x="223" y="407"/>
                    <a:pt x="149" y="444"/>
                    <a:pt x="75" y="518"/>
                  </a:cubicBezTo>
                  <a:cubicBezTo>
                    <a:pt x="38" y="592"/>
                    <a:pt x="1" y="703"/>
                    <a:pt x="38" y="777"/>
                  </a:cubicBezTo>
                  <a:lnTo>
                    <a:pt x="6619" y="31574"/>
                  </a:lnTo>
                  <a:cubicBezTo>
                    <a:pt x="6619" y="31721"/>
                    <a:pt x="6767" y="31832"/>
                    <a:pt x="6877" y="31832"/>
                  </a:cubicBezTo>
                  <a:lnTo>
                    <a:pt x="10390" y="32054"/>
                  </a:lnTo>
                  <a:cubicBezTo>
                    <a:pt x="10464" y="32054"/>
                    <a:pt x="10574" y="32017"/>
                    <a:pt x="10611" y="31943"/>
                  </a:cubicBezTo>
                  <a:cubicBezTo>
                    <a:pt x="10685" y="31869"/>
                    <a:pt x="10722" y="31795"/>
                    <a:pt x="10722" y="31721"/>
                  </a:cubicBezTo>
                  <a:lnTo>
                    <a:pt x="8024" y="296"/>
                  </a:lnTo>
                  <a:cubicBezTo>
                    <a:pt x="8024" y="111"/>
                    <a:pt x="7876" y="1"/>
                    <a:pt x="7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8" name="Google Shape;3808;g3048a510704_4_0"/>
            <p:cNvSpPr/>
            <p:nvPr/>
          </p:nvSpPr>
          <p:spPr>
            <a:xfrm>
              <a:off x="5471350" y="4922300"/>
              <a:ext cx="282850" cy="117400"/>
            </a:xfrm>
            <a:custGeom>
              <a:rect b="b" l="l" r="r" t="t"/>
              <a:pathLst>
                <a:path extrusionOk="0" h="4696" w="11314">
                  <a:moveTo>
                    <a:pt x="7209" y="1"/>
                  </a:moveTo>
                  <a:lnTo>
                    <a:pt x="0" y="4696"/>
                  </a:lnTo>
                  <a:lnTo>
                    <a:pt x="11313" y="4696"/>
                  </a:lnTo>
                  <a:lnTo>
                    <a:pt x="10685" y="185"/>
                  </a:lnTo>
                  <a:lnTo>
                    <a:pt x="72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9" name="Google Shape;3809;g3048a510704_4_0"/>
            <p:cNvSpPr/>
            <p:nvPr/>
          </p:nvSpPr>
          <p:spPr>
            <a:xfrm>
              <a:off x="5463025" y="4913975"/>
              <a:ext cx="299475" cy="134050"/>
            </a:xfrm>
            <a:custGeom>
              <a:rect b="b" l="l" r="r" t="t"/>
              <a:pathLst>
                <a:path extrusionOk="0" h="5362" w="11979">
                  <a:moveTo>
                    <a:pt x="7624" y="636"/>
                  </a:moveTo>
                  <a:lnTo>
                    <a:pt x="10759" y="814"/>
                  </a:lnTo>
                  <a:lnTo>
                    <a:pt x="11276" y="4733"/>
                  </a:lnTo>
                  <a:lnTo>
                    <a:pt x="1368" y="4733"/>
                  </a:lnTo>
                  <a:lnTo>
                    <a:pt x="7624" y="636"/>
                  </a:lnTo>
                  <a:close/>
                  <a:moveTo>
                    <a:pt x="7542" y="1"/>
                  </a:moveTo>
                  <a:cubicBezTo>
                    <a:pt x="7505" y="1"/>
                    <a:pt x="7431" y="38"/>
                    <a:pt x="7358" y="75"/>
                  </a:cubicBezTo>
                  <a:lnTo>
                    <a:pt x="185" y="4807"/>
                  </a:lnTo>
                  <a:cubicBezTo>
                    <a:pt x="74" y="4881"/>
                    <a:pt x="0" y="4992"/>
                    <a:pt x="37" y="5140"/>
                  </a:cubicBezTo>
                  <a:cubicBezTo>
                    <a:pt x="74" y="5251"/>
                    <a:pt x="222" y="5362"/>
                    <a:pt x="333" y="5362"/>
                  </a:cubicBezTo>
                  <a:lnTo>
                    <a:pt x="11646" y="5362"/>
                  </a:lnTo>
                  <a:cubicBezTo>
                    <a:pt x="11720" y="5362"/>
                    <a:pt x="11831" y="5325"/>
                    <a:pt x="11868" y="5251"/>
                  </a:cubicBezTo>
                  <a:cubicBezTo>
                    <a:pt x="11942" y="5177"/>
                    <a:pt x="11979" y="5103"/>
                    <a:pt x="11942" y="4992"/>
                  </a:cubicBezTo>
                  <a:lnTo>
                    <a:pt x="11350" y="481"/>
                  </a:lnTo>
                  <a:cubicBezTo>
                    <a:pt x="11313" y="334"/>
                    <a:pt x="11202" y="223"/>
                    <a:pt x="11055" y="223"/>
                  </a:cubicBezTo>
                  <a:lnTo>
                    <a:pt x="75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0" name="Google Shape;3810;g3048a510704_4_0"/>
            <p:cNvSpPr/>
            <p:nvPr/>
          </p:nvSpPr>
          <p:spPr>
            <a:xfrm>
              <a:off x="5231950" y="3802100"/>
              <a:ext cx="1096200" cy="1127625"/>
            </a:xfrm>
            <a:custGeom>
              <a:rect b="b" l="l" r="r" t="t"/>
              <a:pathLst>
                <a:path extrusionOk="0" h="45105" w="43848">
                  <a:moveTo>
                    <a:pt x="41704" y="0"/>
                  </a:moveTo>
                  <a:lnTo>
                    <a:pt x="28024" y="148"/>
                  </a:lnTo>
                  <a:lnTo>
                    <a:pt x="26730" y="3180"/>
                  </a:lnTo>
                  <a:cubicBezTo>
                    <a:pt x="26730" y="3180"/>
                    <a:pt x="16674" y="5028"/>
                    <a:pt x="11351" y="6174"/>
                  </a:cubicBezTo>
                  <a:cubicBezTo>
                    <a:pt x="6027" y="7357"/>
                    <a:pt x="1" y="9502"/>
                    <a:pt x="1" y="10796"/>
                  </a:cubicBezTo>
                  <a:cubicBezTo>
                    <a:pt x="1" y="12089"/>
                    <a:pt x="4474" y="44956"/>
                    <a:pt x="4474" y="44956"/>
                  </a:cubicBezTo>
                  <a:lnTo>
                    <a:pt x="7210" y="45104"/>
                  </a:lnTo>
                  <a:lnTo>
                    <a:pt x="7765" y="15269"/>
                  </a:lnTo>
                  <a:cubicBezTo>
                    <a:pt x="7765" y="15269"/>
                    <a:pt x="24290" y="14086"/>
                    <a:pt x="28912" y="13938"/>
                  </a:cubicBezTo>
                  <a:cubicBezTo>
                    <a:pt x="29406" y="13926"/>
                    <a:pt x="29890" y="13924"/>
                    <a:pt x="30365" y="13924"/>
                  </a:cubicBezTo>
                  <a:cubicBezTo>
                    <a:pt x="30708" y="13924"/>
                    <a:pt x="31045" y="13925"/>
                    <a:pt x="31379" y="13925"/>
                  </a:cubicBezTo>
                  <a:cubicBezTo>
                    <a:pt x="34868" y="13925"/>
                    <a:pt x="37847" y="13782"/>
                    <a:pt x="40557" y="10500"/>
                  </a:cubicBezTo>
                  <a:cubicBezTo>
                    <a:pt x="43848" y="6470"/>
                    <a:pt x="41704" y="0"/>
                    <a:pt x="4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1" name="Google Shape;3811;g3048a510704_4_0"/>
            <p:cNvSpPr/>
            <p:nvPr/>
          </p:nvSpPr>
          <p:spPr>
            <a:xfrm>
              <a:off x="5223650" y="3794700"/>
              <a:ext cx="1075850" cy="1142425"/>
            </a:xfrm>
            <a:custGeom>
              <a:rect b="b" l="l" r="r" t="t"/>
              <a:pathLst>
                <a:path extrusionOk="0" h="45697" w="43034">
                  <a:moveTo>
                    <a:pt x="41808" y="594"/>
                  </a:moveTo>
                  <a:cubicBezTo>
                    <a:pt x="41961" y="1163"/>
                    <a:pt x="42405" y="2897"/>
                    <a:pt x="42405" y="4917"/>
                  </a:cubicBezTo>
                  <a:cubicBezTo>
                    <a:pt x="42405" y="6803"/>
                    <a:pt x="41999" y="8947"/>
                    <a:pt x="40631" y="10611"/>
                  </a:cubicBezTo>
                  <a:cubicBezTo>
                    <a:pt x="39041" y="12570"/>
                    <a:pt x="37377" y="13347"/>
                    <a:pt x="35492" y="13679"/>
                  </a:cubicBezTo>
                  <a:cubicBezTo>
                    <a:pt x="33606" y="14012"/>
                    <a:pt x="31536" y="13864"/>
                    <a:pt x="29207" y="13938"/>
                  </a:cubicBezTo>
                  <a:cubicBezTo>
                    <a:pt x="24585" y="14086"/>
                    <a:pt x="8060" y="15232"/>
                    <a:pt x="8060" y="15232"/>
                  </a:cubicBezTo>
                  <a:cubicBezTo>
                    <a:pt x="7912" y="15269"/>
                    <a:pt x="7764" y="15380"/>
                    <a:pt x="7764" y="15528"/>
                  </a:cubicBezTo>
                  <a:lnTo>
                    <a:pt x="7246" y="45068"/>
                  </a:lnTo>
                  <a:lnTo>
                    <a:pt x="5102" y="44969"/>
                  </a:lnTo>
                  <a:lnTo>
                    <a:pt x="5102" y="44969"/>
                  </a:lnTo>
                  <a:cubicBezTo>
                    <a:pt x="5067" y="44733"/>
                    <a:pt x="5005" y="44337"/>
                    <a:pt x="4917" y="43811"/>
                  </a:cubicBezTo>
                  <a:cubicBezTo>
                    <a:pt x="4510" y="40631"/>
                    <a:pt x="3438" y="32756"/>
                    <a:pt x="2440" y="25473"/>
                  </a:cubicBezTo>
                  <a:cubicBezTo>
                    <a:pt x="1959" y="21850"/>
                    <a:pt x="1516" y="18375"/>
                    <a:pt x="1183" y="15750"/>
                  </a:cubicBezTo>
                  <a:cubicBezTo>
                    <a:pt x="998" y="14456"/>
                    <a:pt x="887" y="13347"/>
                    <a:pt x="776" y="12533"/>
                  </a:cubicBezTo>
                  <a:cubicBezTo>
                    <a:pt x="739" y="12127"/>
                    <a:pt x="702" y="11794"/>
                    <a:pt x="665" y="11535"/>
                  </a:cubicBezTo>
                  <a:cubicBezTo>
                    <a:pt x="629" y="11313"/>
                    <a:pt x="629" y="11128"/>
                    <a:pt x="629" y="11092"/>
                  </a:cubicBezTo>
                  <a:cubicBezTo>
                    <a:pt x="629" y="11055"/>
                    <a:pt x="665" y="10944"/>
                    <a:pt x="813" y="10759"/>
                  </a:cubicBezTo>
                  <a:cubicBezTo>
                    <a:pt x="1072" y="10500"/>
                    <a:pt x="1590" y="10167"/>
                    <a:pt x="2329" y="9798"/>
                  </a:cubicBezTo>
                  <a:cubicBezTo>
                    <a:pt x="4473" y="8725"/>
                    <a:pt x="8281" y="7542"/>
                    <a:pt x="11757" y="6803"/>
                  </a:cubicBezTo>
                  <a:cubicBezTo>
                    <a:pt x="14419" y="6211"/>
                    <a:pt x="18263" y="5472"/>
                    <a:pt x="21443" y="4843"/>
                  </a:cubicBezTo>
                  <a:cubicBezTo>
                    <a:pt x="23033" y="4548"/>
                    <a:pt x="24438" y="4289"/>
                    <a:pt x="25473" y="4067"/>
                  </a:cubicBezTo>
                  <a:cubicBezTo>
                    <a:pt x="26508" y="3882"/>
                    <a:pt x="27136" y="3771"/>
                    <a:pt x="27136" y="3771"/>
                  </a:cubicBezTo>
                  <a:cubicBezTo>
                    <a:pt x="27247" y="3734"/>
                    <a:pt x="27321" y="3697"/>
                    <a:pt x="27358" y="3586"/>
                  </a:cubicBezTo>
                  <a:lnTo>
                    <a:pt x="28574" y="737"/>
                  </a:lnTo>
                  <a:lnTo>
                    <a:pt x="28574" y="737"/>
                  </a:lnTo>
                  <a:lnTo>
                    <a:pt x="41808" y="594"/>
                  </a:lnTo>
                  <a:close/>
                  <a:moveTo>
                    <a:pt x="42036" y="0"/>
                  </a:moveTo>
                  <a:lnTo>
                    <a:pt x="28356" y="148"/>
                  </a:lnTo>
                  <a:cubicBezTo>
                    <a:pt x="28246" y="148"/>
                    <a:pt x="28135" y="222"/>
                    <a:pt x="28098" y="333"/>
                  </a:cubicBezTo>
                  <a:lnTo>
                    <a:pt x="26854" y="3211"/>
                  </a:lnTo>
                  <a:lnTo>
                    <a:pt x="26854" y="3211"/>
                  </a:lnTo>
                  <a:cubicBezTo>
                    <a:pt x="25505" y="3459"/>
                    <a:pt x="16524" y="5116"/>
                    <a:pt x="11609" y="6174"/>
                  </a:cubicBezTo>
                  <a:cubicBezTo>
                    <a:pt x="8947" y="6766"/>
                    <a:pt x="6100" y="7579"/>
                    <a:pt x="3882" y="8430"/>
                  </a:cubicBezTo>
                  <a:cubicBezTo>
                    <a:pt x="2810" y="8873"/>
                    <a:pt x="1849" y="9317"/>
                    <a:pt x="1183" y="9724"/>
                  </a:cubicBezTo>
                  <a:cubicBezTo>
                    <a:pt x="850" y="9945"/>
                    <a:pt x="555" y="10130"/>
                    <a:pt x="370" y="10352"/>
                  </a:cubicBezTo>
                  <a:cubicBezTo>
                    <a:pt x="148" y="10574"/>
                    <a:pt x="0" y="10796"/>
                    <a:pt x="0" y="11092"/>
                  </a:cubicBezTo>
                  <a:cubicBezTo>
                    <a:pt x="0" y="11202"/>
                    <a:pt x="37" y="11387"/>
                    <a:pt x="74" y="11720"/>
                  </a:cubicBezTo>
                  <a:cubicBezTo>
                    <a:pt x="555" y="16415"/>
                    <a:pt x="4510" y="45289"/>
                    <a:pt x="4510" y="45289"/>
                  </a:cubicBezTo>
                  <a:cubicBezTo>
                    <a:pt x="4547" y="45437"/>
                    <a:pt x="4658" y="45548"/>
                    <a:pt x="4806" y="45548"/>
                  </a:cubicBezTo>
                  <a:lnTo>
                    <a:pt x="7542" y="45696"/>
                  </a:lnTo>
                  <a:cubicBezTo>
                    <a:pt x="7616" y="45696"/>
                    <a:pt x="7690" y="45696"/>
                    <a:pt x="7764" y="45622"/>
                  </a:cubicBezTo>
                  <a:cubicBezTo>
                    <a:pt x="7838" y="45585"/>
                    <a:pt x="7875" y="45474"/>
                    <a:pt x="7875" y="45400"/>
                  </a:cubicBezTo>
                  <a:lnTo>
                    <a:pt x="8388" y="15840"/>
                  </a:lnTo>
                  <a:lnTo>
                    <a:pt x="8388" y="15840"/>
                  </a:lnTo>
                  <a:cubicBezTo>
                    <a:pt x="8803" y="15811"/>
                    <a:pt x="9641" y="15752"/>
                    <a:pt x="10758" y="15676"/>
                  </a:cubicBezTo>
                  <a:cubicBezTo>
                    <a:pt x="15639" y="15343"/>
                    <a:pt x="25805" y="14678"/>
                    <a:pt x="29244" y="14567"/>
                  </a:cubicBezTo>
                  <a:cubicBezTo>
                    <a:pt x="31536" y="14493"/>
                    <a:pt x="33606" y="14641"/>
                    <a:pt x="35603" y="14271"/>
                  </a:cubicBezTo>
                  <a:cubicBezTo>
                    <a:pt x="37562" y="13938"/>
                    <a:pt x="39411" y="13051"/>
                    <a:pt x="41111" y="10981"/>
                  </a:cubicBezTo>
                  <a:cubicBezTo>
                    <a:pt x="42627" y="9169"/>
                    <a:pt x="43034" y="6877"/>
                    <a:pt x="43034" y="4917"/>
                  </a:cubicBezTo>
                  <a:cubicBezTo>
                    <a:pt x="43034" y="2329"/>
                    <a:pt x="42331" y="222"/>
                    <a:pt x="42331" y="185"/>
                  </a:cubicBezTo>
                  <a:cubicBezTo>
                    <a:pt x="42294" y="74"/>
                    <a:pt x="42146" y="0"/>
                    <a:pt x="4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2" name="Google Shape;3812;g3048a510704_4_0"/>
            <p:cNvSpPr/>
            <p:nvPr/>
          </p:nvSpPr>
          <p:spPr>
            <a:xfrm>
              <a:off x="5111800" y="4926000"/>
              <a:ext cx="308725" cy="134975"/>
            </a:xfrm>
            <a:custGeom>
              <a:rect b="b" l="l" r="r" t="t"/>
              <a:pathLst>
                <a:path extrusionOk="0" h="5399" w="12349">
                  <a:moveTo>
                    <a:pt x="9280" y="0"/>
                  </a:moveTo>
                  <a:lnTo>
                    <a:pt x="8837" y="259"/>
                  </a:lnTo>
                  <a:lnTo>
                    <a:pt x="1" y="5398"/>
                  </a:lnTo>
                  <a:lnTo>
                    <a:pt x="12349" y="5398"/>
                  </a:lnTo>
                  <a:lnTo>
                    <a:pt x="12016" y="148"/>
                  </a:lnTo>
                  <a:lnTo>
                    <a:pt x="92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3" name="Google Shape;3813;g3048a510704_4_0"/>
            <p:cNvSpPr/>
            <p:nvPr/>
          </p:nvSpPr>
          <p:spPr>
            <a:xfrm>
              <a:off x="5103475" y="4918600"/>
              <a:ext cx="324450" cy="150675"/>
            </a:xfrm>
            <a:custGeom>
              <a:rect b="b" l="l" r="r" t="t"/>
              <a:pathLst>
                <a:path extrusionOk="0" h="6027" w="12978">
                  <a:moveTo>
                    <a:pt x="9698" y="597"/>
                  </a:moveTo>
                  <a:lnTo>
                    <a:pt x="12053" y="740"/>
                  </a:lnTo>
                  <a:lnTo>
                    <a:pt x="12349" y="5398"/>
                  </a:lnTo>
                  <a:lnTo>
                    <a:pt x="1480" y="5398"/>
                  </a:lnTo>
                  <a:lnTo>
                    <a:pt x="9317" y="851"/>
                  </a:lnTo>
                  <a:lnTo>
                    <a:pt x="9698" y="597"/>
                  </a:lnTo>
                  <a:close/>
                  <a:moveTo>
                    <a:pt x="9650" y="1"/>
                  </a:moveTo>
                  <a:cubicBezTo>
                    <a:pt x="9576" y="1"/>
                    <a:pt x="9539" y="1"/>
                    <a:pt x="9465" y="38"/>
                  </a:cubicBezTo>
                  <a:lnTo>
                    <a:pt x="9022" y="296"/>
                  </a:lnTo>
                  <a:lnTo>
                    <a:pt x="186" y="5435"/>
                  </a:lnTo>
                  <a:cubicBezTo>
                    <a:pt x="38" y="5509"/>
                    <a:pt x="1" y="5657"/>
                    <a:pt x="38" y="5805"/>
                  </a:cubicBezTo>
                  <a:cubicBezTo>
                    <a:pt x="75" y="5916"/>
                    <a:pt x="186" y="6027"/>
                    <a:pt x="334" y="6027"/>
                  </a:cubicBezTo>
                  <a:lnTo>
                    <a:pt x="12682" y="6027"/>
                  </a:lnTo>
                  <a:cubicBezTo>
                    <a:pt x="12756" y="6027"/>
                    <a:pt x="12830" y="5990"/>
                    <a:pt x="12904" y="5916"/>
                  </a:cubicBezTo>
                  <a:cubicBezTo>
                    <a:pt x="12941" y="5842"/>
                    <a:pt x="12978" y="5768"/>
                    <a:pt x="12978" y="5694"/>
                  </a:cubicBezTo>
                  <a:lnTo>
                    <a:pt x="12682" y="407"/>
                  </a:lnTo>
                  <a:cubicBezTo>
                    <a:pt x="12645" y="259"/>
                    <a:pt x="12534" y="149"/>
                    <a:pt x="12386" y="149"/>
                  </a:cubicBezTo>
                  <a:lnTo>
                    <a:pt x="96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4" name="Google Shape;3814;g3048a510704_4_0"/>
            <p:cNvSpPr/>
            <p:nvPr/>
          </p:nvSpPr>
          <p:spPr>
            <a:xfrm>
              <a:off x="5408500" y="3494300"/>
              <a:ext cx="201500" cy="90600"/>
            </a:xfrm>
            <a:custGeom>
              <a:rect b="b" l="l" r="r" t="t"/>
              <a:pathLst>
                <a:path extrusionOk="0" h="3624" w="8060">
                  <a:moveTo>
                    <a:pt x="2884" y="1"/>
                  </a:moveTo>
                  <a:cubicBezTo>
                    <a:pt x="1960" y="1"/>
                    <a:pt x="0" y="2367"/>
                    <a:pt x="0" y="2700"/>
                  </a:cubicBezTo>
                  <a:cubicBezTo>
                    <a:pt x="0" y="2933"/>
                    <a:pt x="46" y="3306"/>
                    <a:pt x="321" y="3306"/>
                  </a:cubicBezTo>
                  <a:cubicBezTo>
                    <a:pt x="394" y="3306"/>
                    <a:pt x="483" y="3279"/>
                    <a:pt x="592" y="3217"/>
                  </a:cubicBezTo>
                  <a:cubicBezTo>
                    <a:pt x="1109" y="2885"/>
                    <a:pt x="2366" y="2071"/>
                    <a:pt x="2366" y="2071"/>
                  </a:cubicBezTo>
                  <a:lnTo>
                    <a:pt x="7542" y="3624"/>
                  </a:lnTo>
                  <a:lnTo>
                    <a:pt x="8060" y="1443"/>
                  </a:lnTo>
                  <a:lnTo>
                    <a:pt x="5287" y="297"/>
                  </a:lnTo>
                  <a:cubicBezTo>
                    <a:pt x="5287" y="297"/>
                    <a:pt x="3808" y="1"/>
                    <a:pt x="28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5" name="Google Shape;3815;g3048a510704_4_0"/>
            <p:cNvSpPr/>
            <p:nvPr/>
          </p:nvSpPr>
          <p:spPr>
            <a:xfrm>
              <a:off x="5400175" y="3486925"/>
              <a:ext cx="218150" cy="105775"/>
            </a:xfrm>
            <a:custGeom>
              <a:rect b="b" l="l" r="r" t="t"/>
              <a:pathLst>
                <a:path extrusionOk="0" h="4231" w="8726">
                  <a:moveTo>
                    <a:pt x="3217" y="592"/>
                  </a:moveTo>
                  <a:cubicBezTo>
                    <a:pt x="3660" y="592"/>
                    <a:pt x="4252" y="666"/>
                    <a:pt x="4696" y="739"/>
                  </a:cubicBezTo>
                  <a:cubicBezTo>
                    <a:pt x="4954" y="776"/>
                    <a:pt x="5139" y="813"/>
                    <a:pt x="5287" y="850"/>
                  </a:cubicBezTo>
                  <a:cubicBezTo>
                    <a:pt x="5362" y="869"/>
                    <a:pt x="5428" y="878"/>
                    <a:pt x="5474" y="883"/>
                  </a:cubicBezTo>
                  <a:lnTo>
                    <a:pt x="5474" y="883"/>
                  </a:lnTo>
                  <a:lnTo>
                    <a:pt x="5472" y="887"/>
                  </a:lnTo>
                  <a:lnTo>
                    <a:pt x="8023" y="1923"/>
                  </a:lnTo>
                  <a:lnTo>
                    <a:pt x="7653" y="3512"/>
                  </a:lnTo>
                  <a:lnTo>
                    <a:pt x="2773" y="2070"/>
                  </a:lnTo>
                  <a:cubicBezTo>
                    <a:pt x="2752" y="2060"/>
                    <a:pt x="2730" y="2055"/>
                    <a:pt x="2707" y="2055"/>
                  </a:cubicBezTo>
                  <a:cubicBezTo>
                    <a:pt x="2653" y="2055"/>
                    <a:pt x="2593" y="2081"/>
                    <a:pt x="2514" y="2107"/>
                  </a:cubicBezTo>
                  <a:cubicBezTo>
                    <a:pt x="2514" y="2107"/>
                    <a:pt x="2219" y="2329"/>
                    <a:pt x="1849" y="2551"/>
                  </a:cubicBezTo>
                  <a:cubicBezTo>
                    <a:pt x="1479" y="2810"/>
                    <a:pt x="1036" y="3106"/>
                    <a:pt x="777" y="3253"/>
                  </a:cubicBezTo>
                  <a:cubicBezTo>
                    <a:pt x="743" y="3271"/>
                    <a:pt x="716" y="3280"/>
                    <a:pt x="698" y="3285"/>
                  </a:cubicBezTo>
                  <a:lnTo>
                    <a:pt x="698" y="3285"/>
                  </a:lnTo>
                  <a:cubicBezTo>
                    <a:pt x="688" y="3272"/>
                    <a:pt x="666" y="3237"/>
                    <a:pt x="666" y="3180"/>
                  </a:cubicBezTo>
                  <a:cubicBezTo>
                    <a:pt x="635" y="3149"/>
                    <a:pt x="630" y="3092"/>
                    <a:pt x="629" y="3031"/>
                  </a:cubicBezTo>
                  <a:lnTo>
                    <a:pt x="629" y="3031"/>
                  </a:lnTo>
                  <a:cubicBezTo>
                    <a:pt x="632" y="3026"/>
                    <a:pt x="669" y="2953"/>
                    <a:pt x="740" y="2847"/>
                  </a:cubicBezTo>
                  <a:cubicBezTo>
                    <a:pt x="962" y="2514"/>
                    <a:pt x="1442" y="1923"/>
                    <a:pt x="1960" y="1442"/>
                  </a:cubicBezTo>
                  <a:cubicBezTo>
                    <a:pt x="2182" y="1183"/>
                    <a:pt x="2477" y="961"/>
                    <a:pt x="2699" y="813"/>
                  </a:cubicBezTo>
                  <a:cubicBezTo>
                    <a:pt x="2921" y="666"/>
                    <a:pt x="3143" y="592"/>
                    <a:pt x="3217" y="592"/>
                  </a:cubicBezTo>
                  <a:close/>
                  <a:moveTo>
                    <a:pt x="3217" y="0"/>
                  </a:moveTo>
                  <a:cubicBezTo>
                    <a:pt x="2847" y="0"/>
                    <a:pt x="2551" y="185"/>
                    <a:pt x="2182" y="407"/>
                  </a:cubicBezTo>
                  <a:cubicBezTo>
                    <a:pt x="1701" y="776"/>
                    <a:pt x="1183" y="1331"/>
                    <a:pt x="740" y="1812"/>
                  </a:cubicBezTo>
                  <a:cubicBezTo>
                    <a:pt x="555" y="2033"/>
                    <a:pt x="370" y="2255"/>
                    <a:pt x="259" y="2440"/>
                  </a:cubicBezTo>
                  <a:cubicBezTo>
                    <a:pt x="185" y="2551"/>
                    <a:pt x="148" y="2625"/>
                    <a:pt x="111" y="2699"/>
                  </a:cubicBezTo>
                  <a:lnTo>
                    <a:pt x="37" y="2810"/>
                  </a:lnTo>
                  <a:cubicBezTo>
                    <a:pt x="37" y="2884"/>
                    <a:pt x="0" y="2921"/>
                    <a:pt x="0" y="2995"/>
                  </a:cubicBezTo>
                  <a:cubicBezTo>
                    <a:pt x="0" y="3143"/>
                    <a:pt x="37" y="3327"/>
                    <a:pt x="111" y="3512"/>
                  </a:cubicBezTo>
                  <a:cubicBezTo>
                    <a:pt x="148" y="3586"/>
                    <a:pt x="185" y="3697"/>
                    <a:pt x="296" y="3771"/>
                  </a:cubicBezTo>
                  <a:cubicBezTo>
                    <a:pt x="370" y="3845"/>
                    <a:pt x="518" y="3919"/>
                    <a:pt x="666" y="3919"/>
                  </a:cubicBezTo>
                  <a:cubicBezTo>
                    <a:pt x="814" y="3919"/>
                    <a:pt x="962" y="3845"/>
                    <a:pt x="1110" y="3771"/>
                  </a:cubicBezTo>
                  <a:cubicBezTo>
                    <a:pt x="1529" y="3501"/>
                    <a:pt x="2436" y="2915"/>
                    <a:pt x="2763" y="2703"/>
                  </a:cubicBezTo>
                  <a:lnTo>
                    <a:pt x="2763" y="2703"/>
                  </a:lnTo>
                  <a:lnTo>
                    <a:pt x="7801" y="4215"/>
                  </a:lnTo>
                  <a:cubicBezTo>
                    <a:pt x="7823" y="4226"/>
                    <a:pt x="7845" y="4230"/>
                    <a:pt x="7866" y="4230"/>
                  </a:cubicBezTo>
                  <a:cubicBezTo>
                    <a:pt x="7918" y="4230"/>
                    <a:pt x="7971" y="4204"/>
                    <a:pt x="8023" y="4178"/>
                  </a:cubicBezTo>
                  <a:cubicBezTo>
                    <a:pt x="8097" y="4141"/>
                    <a:pt x="8171" y="4067"/>
                    <a:pt x="8171" y="3993"/>
                  </a:cubicBezTo>
                  <a:lnTo>
                    <a:pt x="8688" y="1812"/>
                  </a:lnTo>
                  <a:cubicBezTo>
                    <a:pt x="8725" y="1664"/>
                    <a:pt x="8652" y="1516"/>
                    <a:pt x="8504" y="1442"/>
                  </a:cubicBezTo>
                  <a:lnTo>
                    <a:pt x="5731" y="333"/>
                  </a:lnTo>
                  <a:lnTo>
                    <a:pt x="5657" y="296"/>
                  </a:lnTo>
                  <a:cubicBezTo>
                    <a:pt x="5657" y="296"/>
                    <a:pt x="421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6" name="Google Shape;3816;g3048a510704_4_0"/>
            <p:cNvSpPr/>
            <p:nvPr/>
          </p:nvSpPr>
          <p:spPr>
            <a:xfrm>
              <a:off x="5410350" y="3530350"/>
              <a:ext cx="171000" cy="49025"/>
            </a:xfrm>
            <a:custGeom>
              <a:rect b="b" l="l" r="r" t="t"/>
              <a:pathLst>
                <a:path extrusionOk="0" h="1961" w="6840">
                  <a:moveTo>
                    <a:pt x="5213" y="1"/>
                  </a:moveTo>
                  <a:cubicBezTo>
                    <a:pt x="5213" y="1"/>
                    <a:pt x="1775" y="223"/>
                    <a:pt x="1035" y="333"/>
                  </a:cubicBezTo>
                  <a:cubicBezTo>
                    <a:pt x="333" y="407"/>
                    <a:pt x="0" y="1258"/>
                    <a:pt x="961" y="1258"/>
                  </a:cubicBezTo>
                  <a:cubicBezTo>
                    <a:pt x="1886" y="1258"/>
                    <a:pt x="3106" y="1147"/>
                    <a:pt x="3106" y="1147"/>
                  </a:cubicBezTo>
                  <a:cubicBezTo>
                    <a:pt x="3106" y="1147"/>
                    <a:pt x="3845" y="1775"/>
                    <a:pt x="5213" y="1886"/>
                  </a:cubicBezTo>
                  <a:cubicBezTo>
                    <a:pt x="6544" y="1960"/>
                    <a:pt x="6840" y="1960"/>
                    <a:pt x="6840" y="1960"/>
                  </a:cubicBezTo>
                  <a:lnTo>
                    <a:pt x="52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7" name="Google Shape;3817;g3048a510704_4_0"/>
            <p:cNvSpPr/>
            <p:nvPr/>
          </p:nvSpPr>
          <p:spPr>
            <a:xfrm>
              <a:off x="5412200" y="3522950"/>
              <a:ext cx="177475" cy="64725"/>
            </a:xfrm>
            <a:custGeom>
              <a:rect b="b" l="l" r="r" t="t"/>
              <a:pathLst>
                <a:path extrusionOk="0" h="2589" w="7099">
                  <a:moveTo>
                    <a:pt x="5102" y="1"/>
                  </a:moveTo>
                  <a:cubicBezTo>
                    <a:pt x="5102" y="1"/>
                    <a:pt x="4252" y="38"/>
                    <a:pt x="3290" y="112"/>
                  </a:cubicBezTo>
                  <a:cubicBezTo>
                    <a:pt x="2366" y="186"/>
                    <a:pt x="1331" y="260"/>
                    <a:pt x="924" y="297"/>
                  </a:cubicBezTo>
                  <a:cubicBezTo>
                    <a:pt x="665" y="334"/>
                    <a:pt x="444" y="445"/>
                    <a:pt x="296" y="592"/>
                  </a:cubicBezTo>
                  <a:cubicBezTo>
                    <a:pt x="111" y="777"/>
                    <a:pt x="0" y="962"/>
                    <a:pt x="0" y="1184"/>
                  </a:cubicBezTo>
                  <a:cubicBezTo>
                    <a:pt x="0" y="1369"/>
                    <a:pt x="74" y="1591"/>
                    <a:pt x="259" y="1702"/>
                  </a:cubicBezTo>
                  <a:cubicBezTo>
                    <a:pt x="444" y="1812"/>
                    <a:pt x="629" y="1849"/>
                    <a:pt x="887" y="1849"/>
                  </a:cubicBezTo>
                  <a:cubicBezTo>
                    <a:pt x="1642" y="1849"/>
                    <a:pt x="2618" y="1776"/>
                    <a:pt x="2951" y="1748"/>
                  </a:cubicBezTo>
                  <a:lnTo>
                    <a:pt x="2951" y="1748"/>
                  </a:lnTo>
                  <a:cubicBezTo>
                    <a:pt x="3210" y="1939"/>
                    <a:pt x="3940" y="2389"/>
                    <a:pt x="5102" y="2478"/>
                  </a:cubicBezTo>
                  <a:cubicBezTo>
                    <a:pt x="6433" y="2589"/>
                    <a:pt x="6766" y="2589"/>
                    <a:pt x="6766" y="2589"/>
                  </a:cubicBezTo>
                  <a:cubicBezTo>
                    <a:pt x="6950" y="2589"/>
                    <a:pt x="7098" y="2441"/>
                    <a:pt x="7098" y="2256"/>
                  </a:cubicBezTo>
                  <a:cubicBezTo>
                    <a:pt x="7098" y="2108"/>
                    <a:pt x="6950" y="1960"/>
                    <a:pt x="6766" y="1960"/>
                  </a:cubicBezTo>
                  <a:cubicBezTo>
                    <a:pt x="6692" y="1960"/>
                    <a:pt x="6322" y="1960"/>
                    <a:pt x="5139" y="1849"/>
                  </a:cubicBezTo>
                  <a:cubicBezTo>
                    <a:pt x="4510" y="1812"/>
                    <a:pt x="4030" y="1628"/>
                    <a:pt x="3697" y="1480"/>
                  </a:cubicBezTo>
                  <a:cubicBezTo>
                    <a:pt x="3549" y="1406"/>
                    <a:pt x="3438" y="1332"/>
                    <a:pt x="3364" y="1295"/>
                  </a:cubicBezTo>
                  <a:lnTo>
                    <a:pt x="3253" y="1221"/>
                  </a:lnTo>
                  <a:cubicBezTo>
                    <a:pt x="3199" y="1167"/>
                    <a:pt x="3145" y="1133"/>
                    <a:pt x="3091" y="1133"/>
                  </a:cubicBezTo>
                  <a:cubicBezTo>
                    <a:pt x="3071" y="1133"/>
                    <a:pt x="3051" y="1137"/>
                    <a:pt x="3032" y="1147"/>
                  </a:cubicBezTo>
                  <a:cubicBezTo>
                    <a:pt x="3032" y="1147"/>
                    <a:pt x="2699" y="1147"/>
                    <a:pt x="2292" y="1184"/>
                  </a:cubicBezTo>
                  <a:cubicBezTo>
                    <a:pt x="1886" y="1221"/>
                    <a:pt x="1331" y="1221"/>
                    <a:pt x="887" y="1221"/>
                  </a:cubicBezTo>
                  <a:cubicBezTo>
                    <a:pt x="702" y="1221"/>
                    <a:pt x="629" y="1184"/>
                    <a:pt x="592" y="1184"/>
                  </a:cubicBezTo>
                  <a:lnTo>
                    <a:pt x="629" y="1147"/>
                  </a:lnTo>
                  <a:cubicBezTo>
                    <a:pt x="665" y="1073"/>
                    <a:pt x="813" y="962"/>
                    <a:pt x="1035" y="925"/>
                  </a:cubicBezTo>
                  <a:cubicBezTo>
                    <a:pt x="1368" y="851"/>
                    <a:pt x="2403" y="777"/>
                    <a:pt x="3327" y="740"/>
                  </a:cubicBezTo>
                  <a:cubicBezTo>
                    <a:pt x="4289" y="666"/>
                    <a:pt x="5139" y="592"/>
                    <a:pt x="5139" y="592"/>
                  </a:cubicBezTo>
                  <a:cubicBezTo>
                    <a:pt x="5324" y="592"/>
                    <a:pt x="5435" y="445"/>
                    <a:pt x="5435" y="297"/>
                  </a:cubicBezTo>
                  <a:cubicBezTo>
                    <a:pt x="5435" y="112"/>
                    <a:pt x="5287" y="1"/>
                    <a:pt x="5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8" name="Google Shape;3818;g3048a510704_4_0"/>
            <p:cNvSpPr/>
            <p:nvPr/>
          </p:nvSpPr>
          <p:spPr>
            <a:xfrm>
              <a:off x="5597050" y="3530350"/>
              <a:ext cx="448275" cy="196900"/>
            </a:xfrm>
            <a:custGeom>
              <a:rect b="b" l="l" r="r" t="t"/>
              <a:pathLst>
                <a:path extrusionOk="0" h="7876" w="17931">
                  <a:moveTo>
                    <a:pt x="518" y="1"/>
                  </a:moveTo>
                  <a:lnTo>
                    <a:pt x="0" y="2182"/>
                  </a:lnTo>
                  <a:lnTo>
                    <a:pt x="17487" y="7875"/>
                  </a:lnTo>
                  <a:lnTo>
                    <a:pt x="17931" y="2810"/>
                  </a:lnTo>
                  <a:lnTo>
                    <a:pt x="5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9" name="Google Shape;3819;g3048a510704_4_0"/>
            <p:cNvSpPr/>
            <p:nvPr/>
          </p:nvSpPr>
          <p:spPr>
            <a:xfrm>
              <a:off x="5588725" y="3522775"/>
              <a:ext cx="464000" cy="212250"/>
            </a:xfrm>
            <a:custGeom>
              <a:rect b="b" l="l" r="r" t="t"/>
              <a:pathLst>
                <a:path extrusionOk="0" h="8490" w="18560">
                  <a:moveTo>
                    <a:pt x="1084" y="643"/>
                  </a:moveTo>
                  <a:lnTo>
                    <a:pt x="17931" y="3372"/>
                  </a:lnTo>
                  <a:lnTo>
                    <a:pt x="17561" y="7772"/>
                  </a:lnTo>
                  <a:lnTo>
                    <a:pt x="703" y="2263"/>
                  </a:lnTo>
                  <a:lnTo>
                    <a:pt x="1084" y="643"/>
                  </a:lnTo>
                  <a:close/>
                  <a:moveTo>
                    <a:pt x="830" y="1"/>
                  </a:moveTo>
                  <a:cubicBezTo>
                    <a:pt x="703" y="1"/>
                    <a:pt x="587" y="101"/>
                    <a:pt x="555" y="230"/>
                  </a:cubicBezTo>
                  <a:lnTo>
                    <a:pt x="37" y="2411"/>
                  </a:lnTo>
                  <a:cubicBezTo>
                    <a:pt x="0" y="2559"/>
                    <a:pt x="74" y="2744"/>
                    <a:pt x="259" y="2781"/>
                  </a:cubicBezTo>
                  <a:lnTo>
                    <a:pt x="17746" y="8474"/>
                  </a:lnTo>
                  <a:cubicBezTo>
                    <a:pt x="17768" y="8485"/>
                    <a:pt x="17793" y="8490"/>
                    <a:pt x="17819" y="8490"/>
                  </a:cubicBezTo>
                  <a:cubicBezTo>
                    <a:pt x="17882" y="8490"/>
                    <a:pt x="17953" y="8463"/>
                    <a:pt x="18005" y="8437"/>
                  </a:cubicBezTo>
                  <a:cubicBezTo>
                    <a:pt x="18079" y="8400"/>
                    <a:pt x="18153" y="8289"/>
                    <a:pt x="18153" y="8215"/>
                  </a:cubicBezTo>
                  <a:lnTo>
                    <a:pt x="18560" y="3113"/>
                  </a:lnTo>
                  <a:cubicBezTo>
                    <a:pt x="18560" y="2966"/>
                    <a:pt x="18449" y="2818"/>
                    <a:pt x="18301" y="2818"/>
                  </a:cubicBezTo>
                  <a:lnTo>
                    <a:pt x="888" y="8"/>
                  </a:lnTo>
                  <a:cubicBezTo>
                    <a:pt x="868" y="3"/>
                    <a:pt x="849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0" name="Google Shape;3820;g3048a510704_4_0"/>
            <p:cNvSpPr/>
            <p:nvPr/>
          </p:nvSpPr>
          <p:spPr>
            <a:xfrm>
              <a:off x="5831800" y="3033350"/>
              <a:ext cx="475100" cy="853075"/>
            </a:xfrm>
            <a:custGeom>
              <a:rect b="b" l="l" r="r" t="t"/>
              <a:pathLst>
                <a:path extrusionOk="0" h="34123" w="19004">
                  <a:moveTo>
                    <a:pt x="9555" y="1"/>
                  </a:moveTo>
                  <a:cubicBezTo>
                    <a:pt x="8899" y="1"/>
                    <a:pt x="8262" y="269"/>
                    <a:pt x="7654" y="841"/>
                  </a:cubicBezTo>
                  <a:cubicBezTo>
                    <a:pt x="7654" y="841"/>
                    <a:pt x="2330" y="6571"/>
                    <a:pt x="1147" y="8605"/>
                  </a:cubicBezTo>
                  <a:cubicBezTo>
                    <a:pt x="1" y="10601"/>
                    <a:pt x="3476" y="19955"/>
                    <a:pt x="3772" y="22690"/>
                  </a:cubicBezTo>
                  <a:cubicBezTo>
                    <a:pt x="4030" y="25426"/>
                    <a:pt x="4918" y="27164"/>
                    <a:pt x="3624" y="28606"/>
                  </a:cubicBezTo>
                  <a:cubicBezTo>
                    <a:pt x="2330" y="30048"/>
                    <a:pt x="3476" y="30898"/>
                    <a:pt x="4178" y="31489"/>
                  </a:cubicBezTo>
                  <a:cubicBezTo>
                    <a:pt x="4861" y="32002"/>
                    <a:pt x="10182" y="34123"/>
                    <a:pt x="13583" y="34123"/>
                  </a:cubicBezTo>
                  <a:cubicBezTo>
                    <a:pt x="13864" y="34123"/>
                    <a:pt x="14131" y="34108"/>
                    <a:pt x="14382" y="34077"/>
                  </a:cubicBezTo>
                  <a:cubicBezTo>
                    <a:pt x="17710" y="33634"/>
                    <a:pt x="18412" y="31342"/>
                    <a:pt x="18708" y="27718"/>
                  </a:cubicBezTo>
                  <a:cubicBezTo>
                    <a:pt x="19004" y="24132"/>
                    <a:pt x="18708" y="11488"/>
                    <a:pt x="15824" y="6312"/>
                  </a:cubicBezTo>
                  <a:cubicBezTo>
                    <a:pt x="13687" y="2428"/>
                    <a:pt x="11530" y="1"/>
                    <a:pt x="9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1" name="Google Shape;3821;g3048a510704_4_0"/>
            <p:cNvSpPr/>
            <p:nvPr/>
          </p:nvSpPr>
          <p:spPr>
            <a:xfrm>
              <a:off x="5847525" y="3025700"/>
              <a:ext cx="462150" cy="867925"/>
            </a:xfrm>
            <a:custGeom>
              <a:rect b="b" l="l" r="r" t="t"/>
              <a:pathLst>
                <a:path extrusionOk="0" h="34717" w="18486">
                  <a:moveTo>
                    <a:pt x="8910" y="592"/>
                  </a:moveTo>
                  <a:cubicBezTo>
                    <a:pt x="9760" y="592"/>
                    <a:pt x="10759" y="1147"/>
                    <a:pt x="11757" y="2219"/>
                  </a:cubicBezTo>
                  <a:cubicBezTo>
                    <a:pt x="12792" y="3254"/>
                    <a:pt x="13864" y="4844"/>
                    <a:pt x="14936" y="6766"/>
                  </a:cubicBezTo>
                  <a:cubicBezTo>
                    <a:pt x="16082" y="8800"/>
                    <a:pt x="16822" y="12090"/>
                    <a:pt x="17265" y="15528"/>
                  </a:cubicBezTo>
                  <a:cubicBezTo>
                    <a:pt x="17709" y="19004"/>
                    <a:pt x="17857" y="22553"/>
                    <a:pt x="17857" y="25141"/>
                  </a:cubicBezTo>
                  <a:cubicBezTo>
                    <a:pt x="17857" y="26361"/>
                    <a:pt x="17820" y="27359"/>
                    <a:pt x="17783" y="28024"/>
                  </a:cubicBezTo>
                  <a:cubicBezTo>
                    <a:pt x="17635" y="29799"/>
                    <a:pt x="17376" y="31241"/>
                    <a:pt x="16785" y="32239"/>
                  </a:cubicBezTo>
                  <a:cubicBezTo>
                    <a:pt x="16193" y="33237"/>
                    <a:pt x="15306" y="33866"/>
                    <a:pt x="13716" y="34051"/>
                  </a:cubicBezTo>
                  <a:cubicBezTo>
                    <a:pt x="13494" y="34088"/>
                    <a:pt x="13199" y="34125"/>
                    <a:pt x="12903" y="34125"/>
                  </a:cubicBezTo>
                  <a:cubicBezTo>
                    <a:pt x="11276" y="34125"/>
                    <a:pt x="9095" y="33607"/>
                    <a:pt x="7283" y="33016"/>
                  </a:cubicBezTo>
                  <a:cubicBezTo>
                    <a:pt x="6396" y="32720"/>
                    <a:pt x="5583" y="32387"/>
                    <a:pt x="4954" y="32128"/>
                  </a:cubicBezTo>
                  <a:cubicBezTo>
                    <a:pt x="4621" y="31980"/>
                    <a:pt x="4363" y="31869"/>
                    <a:pt x="4141" y="31759"/>
                  </a:cubicBezTo>
                  <a:cubicBezTo>
                    <a:pt x="3956" y="31685"/>
                    <a:pt x="3808" y="31574"/>
                    <a:pt x="3734" y="31537"/>
                  </a:cubicBezTo>
                  <a:cubicBezTo>
                    <a:pt x="3512" y="31352"/>
                    <a:pt x="3217" y="31130"/>
                    <a:pt x="3032" y="30908"/>
                  </a:cubicBezTo>
                  <a:cubicBezTo>
                    <a:pt x="2810" y="30649"/>
                    <a:pt x="2699" y="30428"/>
                    <a:pt x="2699" y="30132"/>
                  </a:cubicBezTo>
                  <a:cubicBezTo>
                    <a:pt x="2699" y="29873"/>
                    <a:pt x="2810" y="29540"/>
                    <a:pt x="3217" y="29097"/>
                  </a:cubicBezTo>
                  <a:cubicBezTo>
                    <a:pt x="3771" y="28468"/>
                    <a:pt x="3993" y="27729"/>
                    <a:pt x="3993" y="26989"/>
                  </a:cubicBezTo>
                  <a:cubicBezTo>
                    <a:pt x="3993" y="25843"/>
                    <a:pt x="3586" y="24586"/>
                    <a:pt x="3438" y="22959"/>
                  </a:cubicBezTo>
                  <a:cubicBezTo>
                    <a:pt x="3291" y="21739"/>
                    <a:pt x="2588" y="19373"/>
                    <a:pt x="1923" y="16859"/>
                  </a:cubicBezTo>
                  <a:cubicBezTo>
                    <a:pt x="1257" y="14345"/>
                    <a:pt x="592" y="11720"/>
                    <a:pt x="592" y="10168"/>
                  </a:cubicBezTo>
                  <a:cubicBezTo>
                    <a:pt x="592" y="9650"/>
                    <a:pt x="703" y="9280"/>
                    <a:pt x="814" y="9058"/>
                  </a:cubicBezTo>
                  <a:cubicBezTo>
                    <a:pt x="1072" y="8578"/>
                    <a:pt x="1627" y="7838"/>
                    <a:pt x="2255" y="7025"/>
                  </a:cubicBezTo>
                  <a:cubicBezTo>
                    <a:pt x="3254" y="5805"/>
                    <a:pt x="4511" y="4400"/>
                    <a:pt x="5509" y="3291"/>
                  </a:cubicBezTo>
                  <a:cubicBezTo>
                    <a:pt x="5989" y="2700"/>
                    <a:pt x="6433" y="2219"/>
                    <a:pt x="6729" y="1886"/>
                  </a:cubicBezTo>
                  <a:cubicBezTo>
                    <a:pt x="7062" y="1553"/>
                    <a:pt x="7246" y="1369"/>
                    <a:pt x="7246" y="1369"/>
                  </a:cubicBezTo>
                  <a:lnTo>
                    <a:pt x="7229" y="1351"/>
                  </a:lnTo>
                  <a:lnTo>
                    <a:pt x="7229" y="1351"/>
                  </a:lnTo>
                  <a:cubicBezTo>
                    <a:pt x="7813" y="809"/>
                    <a:pt x="8361" y="592"/>
                    <a:pt x="8910" y="592"/>
                  </a:cubicBezTo>
                  <a:close/>
                  <a:moveTo>
                    <a:pt x="8910" y="1"/>
                  </a:moveTo>
                  <a:cubicBezTo>
                    <a:pt x="8171" y="1"/>
                    <a:pt x="7431" y="296"/>
                    <a:pt x="6803" y="925"/>
                  </a:cubicBezTo>
                  <a:lnTo>
                    <a:pt x="6766" y="925"/>
                  </a:lnTo>
                  <a:cubicBezTo>
                    <a:pt x="6766" y="925"/>
                    <a:pt x="5435" y="2367"/>
                    <a:pt x="3956" y="4067"/>
                  </a:cubicBezTo>
                  <a:cubicBezTo>
                    <a:pt x="3217" y="4918"/>
                    <a:pt x="2440" y="5842"/>
                    <a:pt x="1775" y="6655"/>
                  </a:cubicBezTo>
                  <a:cubicBezTo>
                    <a:pt x="1109" y="7469"/>
                    <a:pt x="592" y="8208"/>
                    <a:pt x="259" y="8763"/>
                  </a:cubicBezTo>
                  <a:cubicBezTo>
                    <a:pt x="74" y="9132"/>
                    <a:pt x="0" y="9613"/>
                    <a:pt x="0" y="10168"/>
                  </a:cubicBezTo>
                  <a:cubicBezTo>
                    <a:pt x="0" y="11868"/>
                    <a:pt x="666" y="14493"/>
                    <a:pt x="1331" y="17007"/>
                  </a:cubicBezTo>
                  <a:cubicBezTo>
                    <a:pt x="1997" y="19521"/>
                    <a:pt x="2699" y="21924"/>
                    <a:pt x="2810" y="23033"/>
                  </a:cubicBezTo>
                  <a:cubicBezTo>
                    <a:pt x="2995" y="24697"/>
                    <a:pt x="3364" y="25991"/>
                    <a:pt x="3364" y="26989"/>
                  </a:cubicBezTo>
                  <a:cubicBezTo>
                    <a:pt x="3364" y="27655"/>
                    <a:pt x="3217" y="28172"/>
                    <a:pt x="2736" y="28690"/>
                  </a:cubicBezTo>
                  <a:cubicBezTo>
                    <a:pt x="2292" y="29208"/>
                    <a:pt x="2071" y="29688"/>
                    <a:pt x="2071" y="30132"/>
                  </a:cubicBezTo>
                  <a:cubicBezTo>
                    <a:pt x="2071" y="30612"/>
                    <a:pt x="2292" y="30982"/>
                    <a:pt x="2551" y="31278"/>
                  </a:cubicBezTo>
                  <a:cubicBezTo>
                    <a:pt x="2810" y="31574"/>
                    <a:pt x="3143" y="31832"/>
                    <a:pt x="3364" y="32017"/>
                  </a:cubicBezTo>
                  <a:cubicBezTo>
                    <a:pt x="3475" y="32128"/>
                    <a:pt x="3660" y="32202"/>
                    <a:pt x="3882" y="32313"/>
                  </a:cubicBezTo>
                  <a:cubicBezTo>
                    <a:pt x="4658" y="32720"/>
                    <a:pt x="6137" y="33311"/>
                    <a:pt x="7801" y="33829"/>
                  </a:cubicBezTo>
                  <a:cubicBezTo>
                    <a:pt x="9502" y="34309"/>
                    <a:pt x="11387" y="34716"/>
                    <a:pt x="12903" y="34716"/>
                  </a:cubicBezTo>
                  <a:cubicBezTo>
                    <a:pt x="13236" y="34716"/>
                    <a:pt x="13531" y="34716"/>
                    <a:pt x="13827" y="34679"/>
                  </a:cubicBezTo>
                  <a:cubicBezTo>
                    <a:pt x="15528" y="34457"/>
                    <a:pt x="16674" y="33718"/>
                    <a:pt x="17339" y="32535"/>
                  </a:cubicBezTo>
                  <a:cubicBezTo>
                    <a:pt x="18005" y="31389"/>
                    <a:pt x="18227" y="29873"/>
                    <a:pt x="18375" y="28061"/>
                  </a:cubicBezTo>
                  <a:cubicBezTo>
                    <a:pt x="18448" y="27359"/>
                    <a:pt x="18485" y="26361"/>
                    <a:pt x="18485" y="25141"/>
                  </a:cubicBezTo>
                  <a:cubicBezTo>
                    <a:pt x="18485" y="22553"/>
                    <a:pt x="18338" y="18930"/>
                    <a:pt x="17857" y="15454"/>
                  </a:cubicBezTo>
                  <a:cubicBezTo>
                    <a:pt x="17413" y="11979"/>
                    <a:pt x="16674" y="8615"/>
                    <a:pt x="15491" y="6471"/>
                  </a:cubicBezTo>
                  <a:cubicBezTo>
                    <a:pt x="14382" y="4511"/>
                    <a:pt x="13310" y="2921"/>
                    <a:pt x="12200" y="1775"/>
                  </a:cubicBezTo>
                  <a:cubicBezTo>
                    <a:pt x="11128" y="666"/>
                    <a:pt x="10019" y="1"/>
                    <a:pt x="89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2" name="Google Shape;3822;g3048a510704_4_0"/>
            <p:cNvSpPr/>
            <p:nvPr/>
          </p:nvSpPr>
          <p:spPr>
            <a:xfrm>
              <a:off x="5828100" y="2996750"/>
              <a:ext cx="275450" cy="262825"/>
            </a:xfrm>
            <a:custGeom>
              <a:rect b="b" l="l" r="r" t="t"/>
              <a:pathLst>
                <a:path extrusionOk="0" h="10513" w="11018">
                  <a:moveTo>
                    <a:pt x="7766" y="0"/>
                  </a:moveTo>
                  <a:cubicBezTo>
                    <a:pt x="7188" y="0"/>
                    <a:pt x="6562" y="157"/>
                    <a:pt x="5916" y="567"/>
                  </a:cubicBezTo>
                  <a:lnTo>
                    <a:pt x="1" y="8331"/>
                  </a:lnTo>
                  <a:lnTo>
                    <a:pt x="740" y="10512"/>
                  </a:lnTo>
                  <a:cubicBezTo>
                    <a:pt x="740" y="10512"/>
                    <a:pt x="4215" y="6815"/>
                    <a:pt x="5657" y="5928"/>
                  </a:cubicBezTo>
                  <a:cubicBezTo>
                    <a:pt x="7099" y="5078"/>
                    <a:pt x="11018" y="1639"/>
                    <a:pt x="11018" y="1639"/>
                  </a:cubicBezTo>
                  <a:cubicBezTo>
                    <a:pt x="11018" y="1639"/>
                    <a:pt x="9638" y="0"/>
                    <a:pt x="7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3" name="Google Shape;3823;g3048a510704_4_0"/>
            <p:cNvSpPr/>
            <p:nvPr/>
          </p:nvSpPr>
          <p:spPr>
            <a:xfrm>
              <a:off x="5820725" y="2989650"/>
              <a:ext cx="291150" cy="277325"/>
            </a:xfrm>
            <a:custGeom>
              <a:rect b="b" l="l" r="r" t="t"/>
              <a:pathLst>
                <a:path extrusionOk="0" h="11093" w="11646">
                  <a:moveTo>
                    <a:pt x="8060" y="592"/>
                  </a:moveTo>
                  <a:cubicBezTo>
                    <a:pt x="8910" y="592"/>
                    <a:pt x="9649" y="962"/>
                    <a:pt x="10204" y="1369"/>
                  </a:cubicBezTo>
                  <a:cubicBezTo>
                    <a:pt x="10463" y="1554"/>
                    <a:pt x="10685" y="1738"/>
                    <a:pt x="10832" y="1886"/>
                  </a:cubicBezTo>
                  <a:cubicBezTo>
                    <a:pt x="10838" y="1892"/>
                    <a:pt x="10843" y="1897"/>
                    <a:pt x="10848" y="1902"/>
                  </a:cubicBezTo>
                  <a:lnTo>
                    <a:pt x="10848" y="1902"/>
                  </a:lnTo>
                  <a:cubicBezTo>
                    <a:pt x="10749" y="1985"/>
                    <a:pt x="10619" y="2091"/>
                    <a:pt x="10463" y="2219"/>
                  </a:cubicBezTo>
                  <a:cubicBezTo>
                    <a:pt x="9871" y="2737"/>
                    <a:pt x="8984" y="3513"/>
                    <a:pt x="8097" y="4252"/>
                  </a:cubicBezTo>
                  <a:cubicBezTo>
                    <a:pt x="7209" y="4992"/>
                    <a:pt x="6322" y="5657"/>
                    <a:pt x="5804" y="5953"/>
                  </a:cubicBezTo>
                  <a:cubicBezTo>
                    <a:pt x="5398" y="6212"/>
                    <a:pt x="4917" y="6619"/>
                    <a:pt x="4400" y="7062"/>
                  </a:cubicBezTo>
                  <a:cubicBezTo>
                    <a:pt x="3195" y="8129"/>
                    <a:pt x="1809" y="9541"/>
                    <a:pt x="1170" y="10202"/>
                  </a:cubicBezTo>
                  <a:lnTo>
                    <a:pt x="1170" y="10202"/>
                  </a:lnTo>
                  <a:lnTo>
                    <a:pt x="665" y="8689"/>
                  </a:lnTo>
                  <a:lnTo>
                    <a:pt x="6456" y="1054"/>
                  </a:lnTo>
                  <a:lnTo>
                    <a:pt x="6456" y="1054"/>
                  </a:lnTo>
                  <a:cubicBezTo>
                    <a:pt x="7045" y="725"/>
                    <a:pt x="7569" y="592"/>
                    <a:pt x="8060" y="592"/>
                  </a:cubicBezTo>
                  <a:close/>
                  <a:moveTo>
                    <a:pt x="8060" y="1"/>
                  </a:moveTo>
                  <a:cubicBezTo>
                    <a:pt x="7431" y="1"/>
                    <a:pt x="6729" y="149"/>
                    <a:pt x="6063" y="592"/>
                  </a:cubicBezTo>
                  <a:lnTo>
                    <a:pt x="5952" y="666"/>
                  </a:lnTo>
                  <a:lnTo>
                    <a:pt x="74" y="8430"/>
                  </a:lnTo>
                  <a:cubicBezTo>
                    <a:pt x="0" y="8504"/>
                    <a:pt x="0" y="8615"/>
                    <a:pt x="37" y="8726"/>
                  </a:cubicBezTo>
                  <a:lnTo>
                    <a:pt x="739" y="10870"/>
                  </a:lnTo>
                  <a:cubicBezTo>
                    <a:pt x="776" y="10981"/>
                    <a:pt x="850" y="11055"/>
                    <a:pt x="961" y="11092"/>
                  </a:cubicBezTo>
                  <a:cubicBezTo>
                    <a:pt x="1072" y="11092"/>
                    <a:pt x="1183" y="11055"/>
                    <a:pt x="1257" y="10981"/>
                  </a:cubicBezTo>
                  <a:cubicBezTo>
                    <a:pt x="1257" y="10981"/>
                    <a:pt x="1479" y="10759"/>
                    <a:pt x="1812" y="10390"/>
                  </a:cubicBezTo>
                  <a:cubicBezTo>
                    <a:pt x="2329" y="9872"/>
                    <a:pt x="3179" y="9059"/>
                    <a:pt x="3993" y="8282"/>
                  </a:cubicBezTo>
                  <a:cubicBezTo>
                    <a:pt x="4806" y="7506"/>
                    <a:pt x="5620" y="6803"/>
                    <a:pt x="6137" y="6508"/>
                  </a:cubicBezTo>
                  <a:cubicBezTo>
                    <a:pt x="6877" y="6027"/>
                    <a:pt x="8207" y="4955"/>
                    <a:pt x="9354" y="3994"/>
                  </a:cubicBezTo>
                  <a:cubicBezTo>
                    <a:pt x="10537" y="2995"/>
                    <a:pt x="11498" y="2145"/>
                    <a:pt x="11498" y="2145"/>
                  </a:cubicBezTo>
                  <a:cubicBezTo>
                    <a:pt x="11646" y="2034"/>
                    <a:pt x="11646" y="1849"/>
                    <a:pt x="11535" y="1701"/>
                  </a:cubicBezTo>
                  <a:cubicBezTo>
                    <a:pt x="11535" y="1701"/>
                    <a:pt x="11165" y="1295"/>
                    <a:pt x="10574" y="851"/>
                  </a:cubicBezTo>
                  <a:cubicBezTo>
                    <a:pt x="9945" y="444"/>
                    <a:pt x="9095" y="1"/>
                    <a:pt x="8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4" name="Google Shape;3824;g3048a510704_4_0"/>
            <p:cNvSpPr/>
            <p:nvPr/>
          </p:nvSpPr>
          <p:spPr>
            <a:xfrm>
              <a:off x="5256900" y="3187450"/>
              <a:ext cx="816150" cy="609925"/>
            </a:xfrm>
            <a:custGeom>
              <a:rect b="b" l="l" r="r" t="t"/>
              <a:pathLst>
                <a:path extrusionOk="0" h="24397" w="32646">
                  <a:moveTo>
                    <a:pt x="29060" y="1"/>
                  </a:moveTo>
                  <a:cubicBezTo>
                    <a:pt x="29060" y="1"/>
                    <a:pt x="25732" y="1590"/>
                    <a:pt x="24032" y="3882"/>
                  </a:cubicBezTo>
                  <a:cubicBezTo>
                    <a:pt x="22294" y="6175"/>
                    <a:pt x="15381" y="17820"/>
                    <a:pt x="15381" y="17820"/>
                  </a:cubicBezTo>
                  <a:lnTo>
                    <a:pt x="149" y="15085"/>
                  </a:lnTo>
                  <a:lnTo>
                    <a:pt x="1" y="17118"/>
                  </a:lnTo>
                  <a:cubicBezTo>
                    <a:pt x="1" y="17118"/>
                    <a:pt x="8911" y="21702"/>
                    <a:pt x="13089" y="22738"/>
                  </a:cubicBezTo>
                  <a:cubicBezTo>
                    <a:pt x="16084" y="23453"/>
                    <a:pt x="18338" y="24397"/>
                    <a:pt x="19633" y="24397"/>
                  </a:cubicBezTo>
                  <a:cubicBezTo>
                    <a:pt x="20144" y="24397"/>
                    <a:pt x="20506" y="24250"/>
                    <a:pt x="20704" y="23884"/>
                  </a:cubicBezTo>
                  <a:cubicBezTo>
                    <a:pt x="21444" y="22590"/>
                    <a:pt x="27914" y="11794"/>
                    <a:pt x="27914" y="11794"/>
                  </a:cubicBezTo>
                  <a:lnTo>
                    <a:pt x="32646" y="8208"/>
                  </a:lnTo>
                  <a:lnTo>
                    <a:pt x="290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5" name="Google Shape;3825;g3048a510704_4_0"/>
            <p:cNvSpPr/>
            <p:nvPr/>
          </p:nvSpPr>
          <p:spPr>
            <a:xfrm>
              <a:off x="5248600" y="3179325"/>
              <a:ext cx="832775" cy="625550"/>
            </a:xfrm>
            <a:custGeom>
              <a:rect b="b" l="l" r="r" t="t"/>
              <a:pathLst>
                <a:path extrusionOk="0" h="25022" w="33311">
                  <a:moveTo>
                    <a:pt x="29368" y="1"/>
                  </a:moveTo>
                  <a:cubicBezTo>
                    <a:pt x="29326" y="1"/>
                    <a:pt x="29284" y="10"/>
                    <a:pt x="29244" y="30"/>
                  </a:cubicBezTo>
                  <a:cubicBezTo>
                    <a:pt x="29244" y="67"/>
                    <a:pt x="25917" y="1620"/>
                    <a:pt x="24105" y="4023"/>
                  </a:cubicBezTo>
                  <a:cubicBezTo>
                    <a:pt x="23661" y="4614"/>
                    <a:pt x="22922" y="5760"/>
                    <a:pt x="21998" y="7202"/>
                  </a:cubicBezTo>
                  <a:cubicBezTo>
                    <a:pt x="19602" y="11029"/>
                    <a:pt x="16218" y="16711"/>
                    <a:pt x="15565" y="17810"/>
                  </a:cubicBezTo>
                  <a:lnTo>
                    <a:pt x="15565" y="17810"/>
                  </a:lnTo>
                  <a:lnTo>
                    <a:pt x="518" y="15114"/>
                  </a:lnTo>
                  <a:cubicBezTo>
                    <a:pt x="444" y="15114"/>
                    <a:pt x="333" y="15114"/>
                    <a:pt x="296" y="15188"/>
                  </a:cubicBezTo>
                  <a:cubicBezTo>
                    <a:pt x="222" y="15225"/>
                    <a:pt x="185" y="15299"/>
                    <a:pt x="148" y="15410"/>
                  </a:cubicBezTo>
                  <a:lnTo>
                    <a:pt x="37" y="17406"/>
                  </a:lnTo>
                  <a:cubicBezTo>
                    <a:pt x="0" y="17554"/>
                    <a:pt x="74" y="17665"/>
                    <a:pt x="185" y="17702"/>
                  </a:cubicBezTo>
                  <a:cubicBezTo>
                    <a:pt x="185" y="17702"/>
                    <a:pt x="2403" y="18848"/>
                    <a:pt x="5176" y="20142"/>
                  </a:cubicBezTo>
                  <a:cubicBezTo>
                    <a:pt x="7949" y="21436"/>
                    <a:pt x="11202" y="22841"/>
                    <a:pt x="13347" y="23358"/>
                  </a:cubicBezTo>
                  <a:cubicBezTo>
                    <a:pt x="14825" y="23691"/>
                    <a:pt x="16119" y="24098"/>
                    <a:pt x="17229" y="24430"/>
                  </a:cubicBezTo>
                  <a:cubicBezTo>
                    <a:pt x="18338" y="24763"/>
                    <a:pt x="19225" y="25022"/>
                    <a:pt x="19964" y="25022"/>
                  </a:cubicBezTo>
                  <a:cubicBezTo>
                    <a:pt x="20260" y="25022"/>
                    <a:pt x="20519" y="24985"/>
                    <a:pt x="20741" y="24874"/>
                  </a:cubicBezTo>
                  <a:cubicBezTo>
                    <a:pt x="20963" y="24763"/>
                    <a:pt x="21184" y="24578"/>
                    <a:pt x="21295" y="24357"/>
                  </a:cubicBezTo>
                  <a:cubicBezTo>
                    <a:pt x="21665" y="23728"/>
                    <a:pt x="23477" y="20696"/>
                    <a:pt x="25177" y="17813"/>
                  </a:cubicBezTo>
                  <a:cubicBezTo>
                    <a:pt x="26028" y="16408"/>
                    <a:pt x="26841" y="15003"/>
                    <a:pt x="27469" y="13968"/>
                  </a:cubicBezTo>
                  <a:cubicBezTo>
                    <a:pt x="28016" y="13068"/>
                    <a:pt x="28395" y="12447"/>
                    <a:pt x="28484" y="12300"/>
                  </a:cubicBezTo>
                  <a:lnTo>
                    <a:pt x="28484" y="12300"/>
                  </a:lnTo>
                  <a:lnTo>
                    <a:pt x="33163" y="8755"/>
                  </a:lnTo>
                  <a:cubicBezTo>
                    <a:pt x="33311" y="8644"/>
                    <a:pt x="33311" y="8459"/>
                    <a:pt x="33237" y="8348"/>
                  </a:cubicBezTo>
                  <a:cubicBezTo>
                    <a:pt x="33170" y="8259"/>
                    <a:pt x="33075" y="8210"/>
                    <a:pt x="32979" y="8210"/>
                  </a:cubicBezTo>
                  <a:cubicBezTo>
                    <a:pt x="32916" y="8210"/>
                    <a:pt x="32851" y="8231"/>
                    <a:pt x="32793" y="8274"/>
                  </a:cubicBezTo>
                  <a:lnTo>
                    <a:pt x="28061" y="11860"/>
                  </a:lnTo>
                  <a:lnTo>
                    <a:pt x="27950" y="11971"/>
                  </a:lnTo>
                  <a:cubicBezTo>
                    <a:pt x="27950" y="11971"/>
                    <a:pt x="26360" y="14633"/>
                    <a:pt x="24660" y="17517"/>
                  </a:cubicBezTo>
                  <a:cubicBezTo>
                    <a:pt x="22922" y="20364"/>
                    <a:pt x="21147" y="23395"/>
                    <a:pt x="20778" y="24061"/>
                  </a:cubicBezTo>
                  <a:cubicBezTo>
                    <a:pt x="20704" y="24172"/>
                    <a:pt x="20630" y="24246"/>
                    <a:pt x="20482" y="24320"/>
                  </a:cubicBezTo>
                  <a:cubicBezTo>
                    <a:pt x="20371" y="24357"/>
                    <a:pt x="20186" y="24393"/>
                    <a:pt x="19964" y="24393"/>
                  </a:cubicBezTo>
                  <a:cubicBezTo>
                    <a:pt x="19373" y="24393"/>
                    <a:pt x="18486" y="24172"/>
                    <a:pt x="17413" y="23839"/>
                  </a:cubicBezTo>
                  <a:cubicBezTo>
                    <a:pt x="16304" y="23543"/>
                    <a:pt x="15010" y="23100"/>
                    <a:pt x="13494" y="22730"/>
                  </a:cubicBezTo>
                  <a:cubicBezTo>
                    <a:pt x="11461" y="22249"/>
                    <a:pt x="8171" y="20844"/>
                    <a:pt x="5435" y="19587"/>
                  </a:cubicBezTo>
                  <a:cubicBezTo>
                    <a:pt x="4067" y="18959"/>
                    <a:pt x="2810" y="18330"/>
                    <a:pt x="1923" y="17887"/>
                  </a:cubicBezTo>
                  <a:cubicBezTo>
                    <a:pt x="1318" y="17584"/>
                    <a:pt x="868" y="17351"/>
                    <a:pt x="643" y="17233"/>
                  </a:cubicBezTo>
                  <a:lnTo>
                    <a:pt x="643" y="17233"/>
                  </a:lnTo>
                  <a:lnTo>
                    <a:pt x="740" y="15779"/>
                  </a:lnTo>
                  <a:lnTo>
                    <a:pt x="15676" y="18441"/>
                  </a:lnTo>
                  <a:cubicBezTo>
                    <a:pt x="15695" y="18448"/>
                    <a:pt x="15716" y="18451"/>
                    <a:pt x="15737" y="18451"/>
                  </a:cubicBezTo>
                  <a:cubicBezTo>
                    <a:pt x="15836" y="18451"/>
                    <a:pt x="15941" y="18385"/>
                    <a:pt x="15972" y="18293"/>
                  </a:cubicBezTo>
                  <a:cubicBezTo>
                    <a:pt x="15972" y="18293"/>
                    <a:pt x="16415" y="17591"/>
                    <a:pt x="17081" y="16445"/>
                  </a:cubicBezTo>
                  <a:cubicBezTo>
                    <a:pt x="18116" y="14781"/>
                    <a:pt x="19669" y="12156"/>
                    <a:pt x="21110" y="9790"/>
                  </a:cubicBezTo>
                  <a:cubicBezTo>
                    <a:pt x="22589" y="7424"/>
                    <a:pt x="23957" y="5243"/>
                    <a:pt x="24586" y="4392"/>
                  </a:cubicBezTo>
                  <a:cubicBezTo>
                    <a:pt x="25436" y="3283"/>
                    <a:pt x="26656" y="2322"/>
                    <a:pt x="27691" y="1656"/>
                  </a:cubicBezTo>
                  <a:cubicBezTo>
                    <a:pt x="28209" y="1324"/>
                    <a:pt x="28652" y="1065"/>
                    <a:pt x="28985" y="880"/>
                  </a:cubicBezTo>
                  <a:cubicBezTo>
                    <a:pt x="29170" y="769"/>
                    <a:pt x="29281" y="695"/>
                    <a:pt x="29392" y="658"/>
                  </a:cubicBezTo>
                  <a:cubicBezTo>
                    <a:pt x="29466" y="621"/>
                    <a:pt x="29503" y="584"/>
                    <a:pt x="29503" y="584"/>
                  </a:cubicBezTo>
                  <a:cubicBezTo>
                    <a:pt x="29688" y="510"/>
                    <a:pt x="29725" y="326"/>
                    <a:pt x="29651" y="178"/>
                  </a:cubicBezTo>
                  <a:cubicBezTo>
                    <a:pt x="29597" y="69"/>
                    <a:pt x="29483" y="1"/>
                    <a:pt x="29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6" name="Google Shape;3826;g3048a510704_4_0"/>
            <p:cNvSpPr/>
            <p:nvPr/>
          </p:nvSpPr>
          <p:spPr>
            <a:xfrm>
              <a:off x="5945500" y="3431225"/>
              <a:ext cx="158050" cy="58725"/>
            </a:xfrm>
            <a:custGeom>
              <a:rect b="b" l="l" r="r" t="t"/>
              <a:pathLst>
                <a:path extrusionOk="0" h="2349" w="6322">
                  <a:moveTo>
                    <a:pt x="5955" y="1"/>
                  </a:moveTo>
                  <a:cubicBezTo>
                    <a:pt x="5929" y="1"/>
                    <a:pt x="5903" y="4"/>
                    <a:pt x="5878" y="10"/>
                  </a:cubicBezTo>
                  <a:lnTo>
                    <a:pt x="259" y="1747"/>
                  </a:lnTo>
                  <a:cubicBezTo>
                    <a:pt x="111" y="1784"/>
                    <a:pt x="0" y="1969"/>
                    <a:pt x="74" y="2117"/>
                  </a:cubicBezTo>
                  <a:cubicBezTo>
                    <a:pt x="105" y="2271"/>
                    <a:pt x="238" y="2348"/>
                    <a:pt x="368" y="2348"/>
                  </a:cubicBezTo>
                  <a:cubicBezTo>
                    <a:pt x="393" y="2348"/>
                    <a:pt x="419" y="2345"/>
                    <a:pt x="444" y="2339"/>
                  </a:cubicBezTo>
                  <a:lnTo>
                    <a:pt x="6063" y="601"/>
                  </a:lnTo>
                  <a:cubicBezTo>
                    <a:pt x="6211" y="564"/>
                    <a:pt x="6322" y="380"/>
                    <a:pt x="6248" y="232"/>
                  </a:cubicBezTo>
                  <a:cubicBezTo>
                    <a:pt x="6217" y="78"/>
                    <a:pt x="6084" y="1"/>
                    <a:pt x="59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7" name="Google Shape;3827;g3048a510704_4_0"/>
            <p:cNvSpPr/>
            <p:nvPr/>
          </p:nvSpPr>
          <p:spPr>
            <a:xfrm>
              <a:off x="5066625" y="3521850"/>
              <a:ext cx="194000" cy="95400"/>
            </a:xfrm>
            <a:custGeom>
              <a:rect b="b" l="l" r="r" t="t"/>
              <a:pathLst>
                <a:path extrusionOk="0" h="3816" w="7760">
                  <a:moveTo>
                    <a:pt x="3169" y="1"/>
                  </a:moveTo>
                  <a:cubicBezTo>
                    <a:pt x="2001" y="1"/>
                    <a:pt x="1" y="2029"/>
                    <a:pt x="144" y="2744"/>
                  </a:cubicBezTo>
                  <a:cubicBezTo>
                    <a:pt x="168" y="2894"/>
                    <a:pt x="286" y="2953"/>
                    <a:pt x="457" y="2953"/>
                  </a:cubicBezTo>
                  <a:cubicBezTo>
                    <a:pt x="1087" y="2953"/>
                    <a:pt x="2436" y="2152"/>
                    <a:pt x="2436" y="2152"/>
                  </a:cubicBezTo>
                  <a:cubicBezTo>
                    <a:pt x="2436" y="2152"/>
                    <a:pt x="2843" y="2855"/>
                    <a:pt x="4580" y="3446"/>
                  </a:cubicBezTo>
                  <a:cubicBezTo>
                    <a:pt x="5449" y="3742"/>
                    <a:pt x="6207" y="3816"/>
                    <a:pt x="6748" y="3816"/>
                  </a:cubicBezTo>
                  <a:cubicBezTo>
                    <a:pt x="7288" y="3816"/>
                    <a:pt x="7612" y="3742"/>
                    <a:pt x="7612" y="3742"/>
                  </a:cubicBezTo>
                  <a:lnTo>
                    <a:pt x="7760" y="1709"/>
                  </a:lnTo>
                  <a:cubicBezTo>
                    <a:pt x="7760" y="1709"/>
                    <a:pt x="4432" y="156"/>
                    <a:pt x="3286" y="8"/>
                  </a:cubicBezTo>
                  <a:cubicBezTo>
                    <a:pt x="3248" y="3"/>
                    <a:pt x="3209" y="1"/>
                    <a:pt x="3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8" name="Google Shape;3828;g3048a510704_4_0"/>
            <p:cNvSpPr/>
            <p:nvPr/>
          </p:nvSpPr>
          <p:spPr>
            <a:xfrm>
              <a:off x="5061900" y="3513725"/>
              <a:ext cx="206125" cy="110925"/>
            </a:xfrm>
            <a:custGeom>
              <a:rect b="b" l="l" r="r" t="t"/>
              <a:pathLst>
                <a:path extrusionOk="0" h="4437" w="8245">
                  <a:moveTo>
                    <a:pt x="3438" y="629"/>
                  </a:moveTo>
                  <a:cubicBezTo>
                    <a:pt x="3697" y="666"/>
                    <a:pt x="4104" y="777"/>
                    <a:pt x="4548" y="924"/>
                  </a:cubicBezTo>
                  <a:cubicBezTo>
                    <a:pt x="5250" y="1183"/>
                    <a:pt x="6063" y="1553"/>
                    <a:pt x="6692" y="1812"/>
                  </a:cubicBezTo>
                  <a:cubicBezTo>
                    <a:pt x="7025" y="1960"/>
                    <a:pt x="7283" y="2071"/>
                    <a:pt x="7505" y="2181"/>
                  </a:cubicBezTo>
                  <a:cubicBezTo>
                    <a:pt x="7542" y="2196"/>
                    <a:pt x="7575" y="2211"/>
                    <a:pt x="7605" y="2225"/>
                  </a:cubicBezTo>
                  <a:lnTo>
                    <a:pt x="7605" y="2225"/>
                  </a:lnTo>
                  <a:lnTo>
                    <a:pt x="7519" y="3787"/>
                  </a:lnTo>
                  <a:lnTo>
                    <a:pt x="7519" y="3787"/>
                  </a:lnTo>
                  <a:cubicBezTo>
                    <a:pt x="7386" y="3797"/>
                    <a:pt x="7197" y="3808"/>
                    <a:pt x="6951" y="3808"/>
                  </a:cubicBezTo>
                  <a:cubicBezTo>
                    <a:pt x="6433" y="3808"/>
                    <a:pt x="5694" y="3771"/>
                    <a:pt x="4880" y="3475"/>
                  </a:cubicBezTo>
                  <a:cubicBezTo>
                    <a:pt x="4030" y="3217"/>
                    <a:pt x="3549" y="2884"/>
                    <a:pt x="3254" y="2662"/>
                  </a:cubicBezTo>
                  <a:cubicBezTo>
                    <a:pt x="3106" y="2551"/>
                    <a:pt x="2995" y="2440"/>
                    <a:pt x="2958" y="2403"/>
                  </a:cubicBezTo>
                  <a:lnTo>
                    <a:pt x="2884" y="2329"/>
                  </a:lnTo>
                  <a:cubicBezTo>
                    <a:pt x="2835" y="2231"/>
                    <a:pt x="2720" y="2165"/>
                    <a:pt x="2615" y="2165"/>
                  </a:cubicBezTo>
                  <a:cubicBezTo>
                    <a:pt x="2563" y="2165"/>
                    <a:pt x="2514" y="2181"/>
                    <a:pt x="2477" y="2218"/>
                  </a:cubicBezTo>
                  <a:lnTo>
                    <a:pt x="2403" y="2255"/>
                  </a:lnTo>
                  <a:cubicBezTo>
                    <a:pt x="2292" y="2329"/>
                    <a:pt x="1960" y="2514"/>
                    <a:pt x="1590" y="2662"/>
                  </a:cubicBezTo>
                  <a:cubicBezTo>
                    <a:pt x="1405" y="2736"/>
                    <a:pt x="1220" y="2810"/>
                    <a:pt x="1072" y="2884"/>
                  </a:cubicBezTo>
                  <a:cubicBezTo>
                    <a:pt x="887" y="2921"/>
                    <a:pt x="740" y="2958"/>
                    <a:pt x="666" y="2958"/>
                  </a:cubicBezTo>
                  <a:lnTo>
                    <a:pt x="622" y="2958"/>
                  </a:lnTo>
                  <a:cubicBezTo>
                    <a:pt x="621" y="2855"/>
                    <a:pt x="726" y="2629"/>
                    <a:pt x="887" y="2403"/>
                  </a:cubicBezTo>
                  <a:cubicBezTo>
                    <a:pt x="1146" y="2034"/>
                    <a:pt x="1590" y="1553"/>
                    <a:pt x="2071" y="1220"/>
                  </a:cubicBezTo>
                  <a:cubicBezTo>
                    <a:pt x="2551" y="851"/>
                    <a:pt x="3069" y="629"/>
                    <a:pt x="3364" y="629"/>
                  </a:cubicBezTo>
                  <a:close/>
                  <a:moveTo>
                    <a:pt x="3364" y="0"/>
                  </a:moveTo>
                  <a:cubicBezTo>
                    <a:pt x="2995" y="0"/>
                    <a:pt x="2625" y="148"/>
                    <a:pt x="2255" y="370"/>
                  </a:cubicBezTo>
                  <a:cubicBezTo>
                    <a:pt x="1701" y="666"/>
                    <a:pt x="1183" y="1109"/>
                    <a:pt x="740" y="1590"/>
                  </a:cubicBezTo>
                  <a:cubicBezTo>
                    <a:pt x="555" y="1849"/>
                    <a:pt x="370" y="2071"/>
                    <a:pt x="222" y="2292"/>
                  </a:cubicBezTo>
                  <a:cubicBezTo>
                    <a:pt x="111" y="2514"/>
                    <a:pt x="0" y="2736"/>
                    <a:pt x="0" y="2995"/>
                  </a:cubicBezTo>
                  <a:lnTo>
                    <a:pt x="0" y="3106"/>
                  </a:lnTo>
                  <a:cubicBezTo>
                    <a:pt x="37" y="3254"/>
                    <a:pt x="148" y="3402"/>
                    <a:pt x="259" y="3475"/>
                  </a:cubicBezTo>
                  <a:cubicBezTo>
                    <a:pt x="407" y="3549"/>
                    <a:pt x="518" y="3586"/>
                    <a:pt x="666" y="3586"/>
                  </a:cubicBezTo>
                  <a:cubicBezTo>
                    <a:pt x="887" y="3586"/>
                    <a:pt x="1109" y="3512"/>
                    <a:pt x="1331" y="3438"/>
                  </a:cubicBezTo>
                  <a:cubicBezTo>
                    <a:pt x="1796" y="3267"/>
                    <a:pt x="2277" y="3015"/>
                    <a:pt x="2549" y="2864"/>
                  </a:cubicBezTo>
                  <a:lnTo>
                    <a:pt x="2549" y="2864"/>
                  </a:lnTo>
                  <a:cubicBezTo>
                    <a:pt x="2821" y="3156"/>
                    <a:pt x="3437" y="3656"/>
                    <a:pt x="4695" y="4067"/>
                  </a:cubicBezTo>
                  <a:cubicBezTo>
                    <a:pt x="5583" y="4363"/>
                    <a:pt x="6359" y="4437"/>
                    <a:pt x="6951" y="4437"/>
                  </a:cubicBezTo>
                  <a:cubicBezTo>
                    <a:pt x="7505" y="4437"/>
                    <a:pt x="7838" y="4363"/>
                    <a:pt x="7875" y="4363"/>
                  </a:cubicBezTo>
                  <a:cubicBezTo>
                    <a:pt x="7986" y="4326"/>
                    <a:pt x="8097" y="4215"/>
                    <a:pt x="8097" y="4067"/>
                  </a:cubicBezTo>
                  <a:lnTo>
                    <a:pt x="8245" y="2071"/>
                  </a:lnTo>
                  <a:cubicBezTo>
                    <a:pt x="8245" y="1923"/>
                    <a:pt x="8171" y="1812"/>
                    <a:pt x="8060" y="1775"/>
                  </a:cubicBezTo>
                  <a:cubicBezTo>
                    <a:pt x="8060" y="1775"/>
                    <a:pt x="7246" y="1368"/>
                    <a:pt x="6248" y="961"/>
                  </a:cubicBezTo>
                  <a:cubicBezTo>
                    <a:pt x="5768" y="740"/>
                    <a:pt x="5250" y="518"/>
                    <a:pt x="4769" y="370"/>
                  </a:cubicBezTo>
                  <a:cubicBezTo>
                    <a:pt x="4289" y="185"/>
                    <a:pt x="3845" y="74"/>
                    <a:pt x="3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9" name="Google Shape;3829;g3048a510704_4_0"/>
            <p:cNvSpPr/>
            <p:nvPr/>
          </p:nvSpPr>
          <p:spPr>
            <a:xfrm>
              <a:off x="5958425" y="4206925"/>
              <a:ext cx="147900" cy="871025"/>
            </a:xfrm>
            <a:custGeom>
              <a:rect b="b" l="l" r="r" t="t"/>
              <a:pathLst>
                <a:path extrusionOk="0" h="34841" w="5916">
                  <a:moveTo>
                    <a:pt x="3402" y="0"/>
                  </a:moveTo>
                  <a:lnTo>
                    <a:pt x="38" y="34235"/>
                  </a:lnTo>
                  <a:cubicBezTo>
                    <a:pt x="1" y="34531"/>
                    <a:pt x="185" y="34790"/>
                    <a:pt x="481" y="34827"/>
                  </a:cubicBezTo>
                  <a:cubicBezTo>
                    <a:pt x="525" y="34836"/>
                    <a:pt x="567" y="34841"/>
                    <a:pt x="609" y="34841"/>
                  </a:cubicBezTo>
                  <a:cubicBezTo>
                    <a:pt x="887" y="34841"/>
                    <a:pt x="1119" y="34635"/>
                    <a:pt x="1184" y="34346"/>
                  </a:cubicBezTo>
                  <a:lnTo>
                    <a:pt x="5916" y="555"/>
                  </a:lnTo>
                  <a:lnTo>
                    <a:pt x="34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0" name="Google Shape;3830;g3048a510704_4_0"/>
            <p:cNvSpPr/>
            <p:nvPr/>
          </p:nvSpPr>
          <p:spPr>
            <a:xfrm>
              <a:off x="5951950" y="4199525"/>
              <a:ext cx="162700" cy="886400"/>
            </a:xfrm>
            <a:custGeom>
              <a:rect b="b" l="l" r="r" t="t"/>
              <a:pathLst>
                <a:path extrusionOk="0" h="35456" w="6508">
                  <a:moveTo>
                    <a:pt x="3920" y="703"/>
                  </a:moveTo>
                  <a:lnTo>
                    <a:pt x="5835" y="1125"/>
                  </a:lnTo>
                  <a:lnTo>
                    <a:pt x="5835" y="1125"/>
                  </a:lnTo>
                  <a:lnTo>
                    <a:pt x="1110" y="34605"/>
                  </a:lnTo>
                  <a:cubicBezTo>
                    <a:pt x="1110" y="34753"/>
                    <a:pt x="999" y="34827"/>
                    <a:pt x="851" y="34827"/>
                  </a:cubicBezTo>
                  <a:lnTo>
                    <a:pt x="814" y="34827"/>
                  </a:lnTo>
                  <a:cubicBezTo>
                    <a:pt x="666" y="34790"/>
                    <a:pt x="592" y="34716"/>
                    <a:pt x="592" y="34568"/>
                  </a:cubicBezTo>
                  <a:lnTo>
                    <a:pt x="3920" y="703"/>
                  </a:lnTo>
                  <a:close/>
                  <a:moveTo>
                    <a:pt x="3698" y="0"/>
                  </a:moveTo>
                  <a:cubicBezTo>
                    <a:pt x="3624" y="0"/>
                    <a:pt x="3550" y="0"/>
                    <a:pt x="3476" y="74"/>
                  </a:cubicBezTo>
                  <a:cubicBezTo>
                    <a:pt x="3402" y="111"/>
                    <a:pt x="3328" y="185"/>
                    <a:pt x="3328" y="296"/>
                  </a:cubicBezTo>
                  <a:lnTo>
                    <a:pt x="1" y="34494"/>
                  </a:lnTo>
                  <a:lnTo>
                    <a:pt x="1" y="34568"/>
                  </a:lnTo>
                  <a:cubicBezTo>
                    <a:pt x="1" y="34975"/>
                    <a:pt x="260" y="35344"/>
                    <a:pt x="666" y="35418"/>
                  </a:cubicBezTo>
                  <a:cubicBezTo>
                    <a:pt x="740" y="35455"/>
                    <a:pt x="777" y="35455"/>
                    <a:pt x="851" y="35455"/>
                  </a:cubicBezTo>
                  <a:cubicBezTo>
                    <a:pt x="1295" y="35455"/>
                    <a:pt x="1665" y="35160"/>
                    <a:pt x="1738" y="34716"/>
                  </a:cubicBezTo>
                  <a:lnTo>
                    <a:pt x="6471" y="925"/>
                  </a:lnTo>
                  <a:cubicBezTo>
                    <a:pt x="6508" y="740"/>
                    <a:pt x="6397" y="592"/>
                    <a:pt x="6249" y="555"/>
                  </a:cubicBezTo>
                  <a:lnTo>
                    <a:pt x="36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1" name="Google Shape;3831;g3048a510704_4_0"/>
            <p:cNvSpPr/>
            <p:nvPr/>
          </p:nvSpPr>
          <p:spPr>
            <a:xfrm>
              <a:off x="6388200" y="4228175"/>
              <a:ext cx="260675" cy="847075"/>
            </a:xfrm>
            <a:custGeom>
              <a:rect b="b" l="l" r="r" t="t"/>
              <a:pathLst>
                <a:path extrusionOk="0" h="33883" w="10427">
                  <a:moveTo>
                    <a:pt x="2367" y="1"/>
                  </a:moveTo>
                  <a:lnTo>
                    <a:pt x="1" y="1258"/>
                  </a:lnTo>
                  <a:lnTo>
                    <a:pt x="9244" y="33459"/>
                  </a:lnTo>
                  <a:cubicBezTo>
                    <a:pt x="9307" y="33711"/>
                    <a:pt x="9503" y="33882"/>
                    <a:pt x="9743" y="33882"/>
                  </a:cubicBezTo>
                  <a:cubicBezTo>
                    <a:pt x="9785" y="33882"/>
                    <a:pt x="9828" y="33877"/>
                    <a:pt x="9872" y="33866"/>
                  </a:cubicBezTo>
                  <a:cubicBezTo>
                    <a:pt x="10205" y="33829"/>
                    <a:pt x="10427" y="33496"/>
                    <a:pt x="10316" y="33200"/>
                  </a:cubicBezTo>
                  <a:lnTo>
                    <a:pt x="23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2" name="Google Shape;3832;g3048a510704_4_0"/>
            <p:cNvSpPr/>
            <p:nvPr/>
          </p:nvSpPr>
          <p:spPr>
            <a:xfrm>
              <a:off x="6379900" y="4220175"/>
              <a:ext cx="274525" cy="862975"/>
            </a:xfrm>
            <a:custGeom>
              <a:rect b="b" l="l" r="r" t="t"/>
              <a:pathLst>
                <a:path extrusionOk="0" h="34519" w="10981">
                  <a:moveTo>
                    <a:pt x="2493" y="769"/>
                  </a:moveTo>
                  <a:lnTo>
                    <a:pt x="10352" y="33594"/>
                  </a:lnTo>
                  <a:lnTo>
                    <a:pt x="10352" y="33631"/>
                  </a:lnTo>
                  <a:cubicBezTo>
                    <a:pt x="10352" y="33779"/>
                    <a:pt x="10278" y="33890"/>
                    <a:pt x="10130" y="33890"/>
                  </a:cubicBezTo>
                  <a:lnTo>
                    <a:pt x="10093" y="33890"/>
                  </a:lnTo>
                  <a:cubicBezTo>
                    <a:pt x="9982" y="33890"/>
                    <a:pt x="9871" y="33816"/>
                    <a:pt x="9871" y="33705"/>
                  </a:cubicBezTo>
                  <a:lnTo>
                    <a:pt x="703" y="1725"/>
                  </a:lnTo>
                  <a:lnTo>
                    <a:pt x="2493" y="769"/>
                  </a:lnTo>
                  <a:close/>
                  <a:moveTo>
                    <a:pt x="2741" y="1"/>
                  </a:moveTo>
                  <a:cubicBezTo>
                    <a:pt x="2687" y="1"/>
                    <a:pt x="2631" y="18"/>
                    <a:pt x="2588" y="62"/>
                  </a:cubicBezTo>
                  <a:lnTo>
                    <a:pt x="185" y="1319"/>
                  </a:lnTo>
                  <a:cubicBezTo>
                    <a:pt x="74" y="1393"/>
                    <a:pt x="0" y="1541"/>
                    <a:pt x="37" y="1688"/>
                  </a:cubicBezTo>
                  <a:lnTo>
                    <a:pt x="9280" y="33890"/>
                  </a:lnTo>
                  <a:cubicBezTo>
                    <a:pt x="9391" y="34260"/>
                    <a:pt x="9723" y="34518"/>
                    <a:pt x="10093" y="34518"/>
                  </a:cubicBezTo>
                  <a:lnTo>
                    <a:pt x="10241" y="34518"/>
                  </a:lnTo>
                  <a:cubicBezTo>
                    <a:pt x="10685" y="34445"/>
                    <a:pt x="10980" y="34075"/>
                    <a:pt x="10980" y="33631"/>
                  </a:cubicBezTo>
                  <a:cubicBezTo>
                    <a:pt x="10980" y="33557"/>
                    <a:pt x="10980" y="33520"/>
                    <a:pt x="10980" y="33446"/>
                  </a:cubicBezTo>
                  <a:lnTo>
                    <a:pt x="3032" y="247"/>
                  </a:lnTo>
                  <a:cubicBezTo>
                    <a:pt x="2995" y="173"/>
                    <a:pt x="2921" y="62"/>
                    <a:pt x="2847" y="25"/>
                  </a:cubicBezTo>
                  <a:cubicBezTo>
                    <a:pt x="2816" y="9"/>
                    <a:pt x="2779" y="1"/>
                    <a:pt x="2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3" name="Google Shape;3833;g3048a510704_4_0"/>
            <p:cNvSpPr/>
            <p:nvPr/>
          </p:nvSpPr>
          <p:spPr>
            <a:xfrm>
              <a:off x="6024975" y="4218000"/>
              <a:ext cx="189500" cy="859700"/>
            </a:xfrm>
            <a:custGeom>
              <a:rect b="b" l="l" r="r" t="t"/>
              <a:pathLst>
                <a:path extrusionOk="0" h="34388" w="7580">
                  <a:moveTo>
                    <a:pt x="2478" y="1"/>
                  </a:moveTo>
                  <a:lnTo>
                    <a:pt x="1" y="1073"/>
                  </a:lnTo>
                  <a:lnTo>
                    <a:pt x="6433" y="33940"/>
                  </a:lnTo>
                  <a:cubicBezTo>
                    <a:pt x="6468" y="34180"/>
                    <a:pt x="6692" y="34388"/>
                    <a:pt x="6960" y="34388"/>
                  </a:cubicBezTo>
                  <a:cubicBezTo>
                    <a:pt x="6981" y="34388"/>
                    <a:pt x="7003" y="34386"/>
                    <a:pt x="7025" y="34384"/>
                  </a:cubicBezTo>
                  <a:cubicBezTo>
                    <a:pt x="7358" y="34384"/>
                    <a:pt x="7579" y="34088"/>
                    <a:pt x="7543" y="33755"/>
                  </a:cubicBezTo>
                  <a:lnTo>
                    <a:pt x="24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4" name="Google Shape;3834;g3048a510704_4_0"/>
            <p:cNvSpPr/>
            <p:nvPr/>
          </p:nvSpPr>
          <p:spPr>
            <a:xfrm>
              <a:off x="6016650" y="4210000"/>
              <a:ext cx="205225" cy="875925"/>
            </a:xfrm>
            <a:custGeom>
              <a:rect b="b" l="l" r="r" t="t"/>
              <a:pathLst>
                <a:path extrusionOk="0" h="35037" w="8209">
                  <a:moveTo>
                    <a:pt x="2576" y="766"/>
                  </a:moveTo>
                  <a:lnTo>
                    <a:pt x="7580" y="34112"/>
                  </a:lnTo>
                  <a:lnTo>
                    <a:pt x="7580" y="34149"/>
                  </a:lnTo>
                  <a:cubicBezTo>
                    <a:pt x="7580" y="34297"/>
                    <a:pt x="7469" y="34408"/>
                    <a:pt x="7321" y="34408"/>
                  </a:cubicBezTo>
                  <a:cubicBezTo>
                    <a:pt x="7173" y="34408"/>
                    <a:pt x="7062" y="34334"/>
                    <a:pt x="7062" y="34186"/>
                  </a:cubicBezTo>
                  <a:lnTo>
                    <a:pt x="703" y="1578"/>
                  </a:lnTo>
                  <a:lnTo>
                    <a:pt x="2576" y="766"/>
                  </a:lnTo>
                  <a:close/>
                  <a:moveTo>
                    <a:pt x="2805" y="1"/>
                  </a:moveTo>
                  <a:cubicBezTo>
                    <a:pt x="2767" y="1"/>
                    <a:pt x="2730" y="10"/>
                    <a:pt x="2700" y="25"/>
                  </a:cubicBezTo>
                  <a:lnTo>
                    <a:pt x="223" y="1097"/>
                  </a:lnTo>
                  <a:cubicBezTo>
                    <a:pt x="75" y="1134"/>
                    <a:pt x="1" y="1282"/>
                    <a:pt x="38" y="1430"/>
                  </a:cubicBezTo>
                  <a:lnTo>
                    <a:pt x="6434" y="34334"/>
                  </a:lnTo>
                  <a:cubicBezTo>
                    <a:pt x="6545" y="34741"/>
                    <a:pt x="6877" y="35036"/>
                    <a:pt x="7321" y="35036"/>
                  </a:cubicBezTo>
                  <a:lnTo>
                    <a:pt x="7358" y="35036"/>
                  </a:lnTo>
                  <a:cubicBezTo>
                    <a:pt x="7839" y="34999"/>
                    <a:pt x="8208" y="34593"/>
                    <a:pt x="8208" y="34149"/>
                  </a:cubicBezTo>
                  <a:lnTo>
                    <a:pt x="8171" y="34001"/>
                  </a:lnTo>
                  <a:lnTo>
                    <a:pt x="3106" y="284"/>
                  </a:lnTo>
                  <a:cubicBezTo>
                    <a:pt x="3106" y="173"/>
                    <a:pt x="3069" y="99"/>
                    <a:pt x="2958" y="62"/>
                  </a:cubicBezTo>
                  <a:cubicBezTo>
                    <a:pt x="2915" y="19"/>
                    <a:pt x="2859" y="1"/>
                    <a:pt x="2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5" name="Google Shape;3835;g3048a510704_4_0"/>
            <p:cNvSpPr/>
            <p:nvPr/>
          </p:nvSpPr>
          <p:spPr>
            <a:xfrm>
              <a:off x="5491675" y="4206925"/>
              <a:ext cx="147900" cy="871025"/>
            </a:xfrm>
            <a:custGeom>
              <a:rect b="b" l="l" r="r" t="t"/>
              <a:pathLst>
                <a:path extrusionOk="0" h="34841" w="5916">
                  <a:moveTo>
                    <a:pt x="3365" y="0"/>
                  </a:moveTo>
                  <a:lnTo>
                    <a:pt x="37" y="34235"/>
                  </a:lnTo>
                  <a:cubicBezTo>
                    <a:pt x="0" y="34531"/>
                    <a:pt x="185" y="34790"/>
                    <a:pt x="481" y="34827"/>
                  </a:cubicBezTo>
                  <a:cubicBezTo>
                    <a:pt x="520" y="34836"/>
                    <a:pt x="559" y="34841"/>
                    <a:pt x="598" y="34841"/>
                  </a:cubicBezTo>
                  <a:cubicBezTo>
                    <a:pt x="859" y="34841"/>
                    <a:pt x="1114" y="34635"/>
                    <a:pt x="1147" y="34346"/>
                  </a:cubicBezTo>
                  <a:lnTo>
                    <a:pt x="5916" y="555"/>
                  </a:lnTo>
                  <a:lnTo>
                    <a:pt x="3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6" name="Google Shape;3836;g3048a510704_4_0"/>
            <p:cNvSpPr/>
            <p:nvPr/>
          </p:nvSpPr>
          <p:spPr>
            <a:xfrm>
              <a:off x="5484275" y="4199525"/>
              <a:ext cx="163625" cy="886400"/>
            </a:xfrm>
            <a:custGeom>
              <a:rect b="b" l="l" r="r" t="t"/>
              <a:pathLst>
                <a:path extrusionOk="0" h="35456" w="6545">
                  <a:moveTo>
                    <a:pt x="3957" y="703"/>
                  </a:moveTo>
                  <a:lnTo>
                    <a:pt x="5872" y="1125"/>
                  </a:lnTo>
                  <a:lnTo>
                    <a:pt x="5872" y="1125"/>
                  </a:lnTo>
                  <a:lnTo>
                    <a:pt x="1147" y="34605"/>
                  </a:lnTo>
                  <a:cubicBezTo>
                    <a:pt x="1147" y="34753"/>
                    <a:pt x="1036" y="34827"/>
                    <a:pt x="888" y="34827"/>
                  </a:cubicBezTo>
                  <a:lnTo>
                    <a:pt x="851" y="34827"/>
                  </a:lnTo>
                  <a:cubicBezTo>
                    <a:pt x="703" y="34790"/>
                    <a:pt x="629" y="34716"/>
                    <a:pt x="629" y="34568"/>
                  </a:cubicBezTo>
                  <a:lnTo>
                    <a:pt x="3957" y="703"/>
                  </a:lnTo>
                  <a:close/>
                  <a:moveTo>
                    <a:pt x="3735" y="0"/>
                  </a:moveTo>
                  <a:cubicBezTo>
                    <a:pt x="3661" y="0"/>
                    <a:pt x="3550" y="0"/>
                    <a:pt x="3513" y="74"/>
                  </a:cubicBezTo>
                  <a:cubicBezTo>
                    <a:pt x="3439" y="111"/>
                    <a:pt x="3365" y="185"/>
                    <a:pt x="3365" y="296"/>
                  </a:cubicBezTo>
                  <a:lnTo>
                    <a:pt x="38" y="34494"/>
                  </a:lnTo>
                  <a:lnTo>
                    <a:pt x="1" y="34568"/>
                  </a:lnTo>
                  <a:cubicBezTo>
                    <a:pt x="1" y="34975"/>
                    <a:pt x="296" y="35344"/>
                    <a:pt x="703" y="35418"/>
                  </a:cubicBezTo>
                  <a:cubicBezTo>
                    <a:pt x="777" y="35455"/>
                    <a:pt x="814" y="35455"/>
                    <a:pt x="888" y="35455"/>
                  </a:cubicBezTo>
                  <a:cubicBezTo>
                    <a:pt x="1332" y="35455"/>
                    <a:pt x="1701" y="35160"/>
                    <a:pt x="1775" y="34716"/>
                  </a:cubicBezTo>
                  <a:lnTo>
                    <a:pt x="6508" y="925"/>
                  </a:lnTo>
                  <a:cubicBezTo>
                    <a:pt x="6545" y="740"/>
                    <a:pt x="6434" y="592"/>
                    <a:pt x="6286" y="555"/>
                  </a:cubicBezTo>
                  <a:lnTo>
                    <a:pt x="37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7" name="Google Shape;3837;g3048a510704_4_0"/>
            <p:cNvSpPr/>
            <p:nvPr/>
          </p:nvSpPr>
          <p:spPr>
            <a:xfrm>
              <a:off x="5447300" y="3236425"/>
              <a:ext cx="1197875" cy="1049075"/>
            </a:xfrm>
            <a:custGeom>
              <a:rect b="b" l="l" r="r" t="t"/>
              <a:pathLst>
                <a:path extrusionOk="0" h="41963" w="47915">
                  <a:moveTo>
                    <a:pt x="29171" y="1"/>
                  </a:moveTo>
                  <a:cubicBezTo>
                    <a:pt x="26879" y="1"/>
                    <a:pt x="25104" y="2034"/>
                    <a:pt x="25437" y="4290"/>
                  </a:cubicBezTo>
                  <a:cubicBezTo>
                    <a:pt x="26546" y="11906"/>
                    <a:pt x="27433" y="31315"/>
                    <a:pt x="26842" y="31463"/>
                  </a:cubicBezTo>
                  <a:cubicBezTo>
                    <a:pt x="26831" y="31466"/>
                    <a:pt x="26816" y="31467"/>
                    <a:pt x="26798" y="31467"/>
                  </a:cubicBezTo>
                  <a:cubicBezTo>
                    <a:pt x="25697" y="31467"/>
                    <a:pt x="11235" y="26262"/>
                    <a:pt x="4776" y="26262"/>
                  </a:cubicBezTo>
                  <a:cubicBezTo>
                    <a:pt x="3239" y="26262"/>
                    <a:pt x="2156" y="26556"/>
                    <a:pt x="1812" y="27285"/>
                  </a:cubicBezTo>
                  <a:cubicBezTo>
                    <a:pt x="1" y="31130"/>
                    <a:pt x="592" y="41963"/>
                    <a:pt x="592" y="41963"/>
                  </a:cubicBezTo>
                  <a:lnTo>
                    <a:pt x="41778" y="41963"/>
                  </a:lnTo>
                  <a:lnTo>
                    <a:pt x="47545" y="4327"/>
                  </a:lnTo>
                  <a:cubicBezTo>
                    <a:pt x="47915" y="2071"/>
                    <a:pt x="46140" y="1"/>
                    <a:pt x="438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8" name="Google Shape;3838;g3048a510704_4_0"/>
            <p:cNvSpPr/>
            <p:nvPr/>
          </p:nvSpPr>
          <p:spPr>
            <a:xfrm>
              <a:off x="5451925" y="3229050"/>
              <a:ext cx="1193250" cy="1063850"/>
            </a:xfrm>
            <a:custGeom>
              <a:rect b="b" l="l" r="r" t="t"/>
              <a:pathLst>
                <a:path extrusionOk="0" h="42554" w="47730">
                  <a:moveTo>
                    <a:pt x="43626" y="592"/>
                  </a:moveTo>
                  <a:cubicBezTo>
                    <a:pt x="44624" y="592"/>
                    <a:pt x="45475" y="998"/>
                    <a:pt x="46103" y="1627"/>
                  </a:cubicBezTo>
                  <a:cubicBezTo>
                    <a:pt x="46732" y="2255"/>
                    <a:pt x="47101" y="3106"/>
                    <a:pt x="47101" y="4067"/>
                  </a:cubicBezTo>
                  <a:cubicBezTo>
                    <a:pt x="47101" y="4215"/>
                    <a:pt x="47101" y="4400"/>
                    <a:pt x="47064" y="4585"/>
                  </a:cubicBezTo>
                  <a:lnTo>
                    <a:pt x="41297" y="41962"/>
                  </a:lnTo>
                  <a:lnTo>
                    <a:pt x="720" y="41962"/>
                  </a:lnTo>
                  <a:cubicBezTo>
                    <a:pt x="706" y="41768"/>
                    <a:pt x="686" y="41469"/>
                    <a:pt x="666" y="41075"/>
                  </a:cubicBezTo>
                  <a:cubicBezTo>
                    <a:pt x="666" y="40335"/>
                    <a:pt x="629" y="39337"/>
                    <a:pt x="629" y="38154"/>
                  </a:cubicBezTo>
                  <a:cubicBezTo>
                    <a:pt x="629" y="36416"/>
                    <a:pt x="703" y="34346"/>
                    <a:pt x="888" y="32461"/>
                  </a:cubicBezTo>
                  <a:cubicBezTo>
                    <a:pt x="1073" y="30538"/>
                    <a:pt x="1406" y="28800"/>
                    <a:pt x="1923" y="27728"/>
                  </a:cubicBezTo>
                  <a:cubicBezTo>
                    <a:pt x="2034" y="27469"/>
                    <a:pt x="2293" y="27248"/>
                    <a:pt x="2774" y="27100"/>
                  </a:cubicBezTo>
                  <a:cubicBezTo>
                    <a:pt x="3217" y="26952"/>
                    <a:pt x="3846" y="26878"/>
                    <a:pt x="4585" y="26878"/>
                  </a:cubicBezTo>
                  <a:cubicBezTo>
                    <a:pt x="7765" y="26878"/>
                    <a:pt x="12977" y="28172"/>
                    <a:pt x="17525" y="29466"/>
                  </a:cubicBezTo>
                  <a:cubicBezTo>
                    <a:pt x="19817" y="30094"/>
                    <a:pt x="21924" y="30760"/>
                    <a:pt x="23551" y="31240"/>
                  </a:cubicBezTo>
                  <a:cubicBezTo>
                    <a:pt x="24327" y="31499"/>
                    <a:pt x="25030" y="31684"/>
                    <a:pt x="25547" y="31832"/>
                  </a:cubicBezTo>
                  <a:cubicBezTo>
                    <a:pt x="25806" y="31906"/>
                    <a:pt x="26028" y="31980"/>
                    <a:pt x="26176" y="32017"/>
                  </a:cubicBezTo>
                  <a:cubicBezTo>
                    <a:pt x="26361" y="32054"/>
                    <a:pt x="26472" y="32091"/>
                    <a:pt x="26620" y="32091"/>
                  </a:cubicBezTo>
                  <a:lnTo>
                    <a:pt x="26730" y="32054"/>
                  </a:lnTo>
                  <a:cubicBezTo>
                    <a:pt x="26804" y="32054"/>
                    <a:pt x="26878" y="31980"/>
                    <a:pt x="26915" y="31943"/>
                  </a:cubicBezTo>
                  <a:cubicBezTo>
                    <a:pt x="26989" y="31869"/>
                    <a:pt x="26989" y="31795"/>
                    <a:pt x="26989" y="31758"/>
                  </a:cubicBezTo>
                  <a:cubicBezTo>
                    <a:pt x="27063" y="31536"/>
                    <a:pt x="27100" y="31240"/>
                    <a:pt x="27100" y="30797"/>
                  </a:cubicBezTo>
                  <a:cubicBezTo>
                    <a:pt x="27137" y="30353"/>
                    <a:pt x="27137" y="29762"/>
                    <a:pt x="27137" y="29096"/>
                  </a:cubicBezTo>
                  <a:cubicBezTo>
                    <a:pt x="27137" y="23477"/>
                    <a:pt x="26435" y="10463"/>
                    <a:pt x="25584" y="4548"/>
                  </a:cubicBezTo>
                  <a:cubicBezTo>
                    <a:pt x="25547" y="4400"/>
                    <a:pt x="25547" y="4215"/>
                    <a:pt x="25547" y="4067"/>
                  </a:cubicBezTo>
                  <a:cubicBezTo>
                    <a:pt x="25547" y="3106"/>
                    <a:pt x="25917" y="2255"/>
                    <a:pt x="26546" y="1627"/>
                  </a:cubicBezTo>
                  <a:cubicBezTo>
                    <a:pt x="27174" y="998"/>
                    <a:pt x="28024" y="592"/>
                    <a:pt x="28986" y="592"/>
                  </a:cubicBezTo>
                  <a:close/>
                  <a:moveTo>
                    <a:pt x="28986" y="0"/>
                  </a:moveTo>
                  <a:cubicBezTo>
                    <a:pt x="26694" y="0"/>
                    <a:pt x="24919" y="1849"/>
                    <a:pt x="24919" y="4067"/>
                  </a:cubicBezTo>
                  <a:cubicBezTo>
                    <a:pt x="24919" y="4252"/>
                    <a:pt x="24919" y="4437"/>
                    <a:pt x="24956" y="4659"/>
                  </a:cubicBezTo>
                  <a:cubicBezTo>
                    <a:pt x="25806" y="10500"/>
                    <a:pt x="26546" y="23514"/>
                    <a:pt x="26546" y="29096"/>
                  </a:cubicBezTo>
                  <a:cubicBezTo>
                    <a:pt x="26546" y="29910"/>
                    <a:pt x="26509" y="30575"/>
                    <a:pt x="26472" y="31019"/>
                  </a:cubicBezTo>
                  <a:cubicBezTo>
                    <a:pt x="26472" y="31208"/>
                    <a:pt x="26445" y="31344"/>
                    <a:pt x="26437" y="31448"/>
                  </a:cubicBezTo>
                  <a:lnTo>
                    <a:pt x="26437" y="31448"/>
                  </a:lnTo>
                  <a:cubicBezTo>
                    <a:pt x="26402" y="31443"/>
                    <a:pt x="26365" y="31436"/>
                    <a:pt x="26324" y="31425"/>
                  </a:cubicBezTo>
                  <a:cubicBezTo>
                    <a:pt x="25732" y="31277"/>
                    <a:pt x="24438" y="30871"/>
                    <a:pt x="22775" y="30353"/>
                  </a:cubicBezTo>
                  <a:cubicBezTo>
                    <a:pt x="20261" y="29614"/>
                    <a:pt x="16859" y="28579"/>
                    <a:pt x="13532" y="27728"/>
                  </a:cubicBezTo>
                  <a:cubicBezTo>
                    <a:pt x="10205" y="26915"/>
                    <a:pt x="6914" y="26249"/>
                    <a:pt x="4585" y="26249"/>
                  </a:cubicBezTo>
                  <a:cubicBezTo>
                    <a:pt x="3809" y="26249"/>
                    <a:pt x="3106" y="26323"/>
                    <a:pt x="2552" y="26508"/>
                  </a:cubicBezTo>
                  <a:cubicBezTo>
                    <a:pt x="2034" y="26693"/>
                    <a:pt x="1554" y="26989"/>
                    <a:pt x="1332" y="27433"/>
                  </a:cubicBezTo>
                  <a:cubicBezTo>
                    <a:pt x="777" y="28653"/>
                    <a:pt x="444" y="30464"/>
                    <a:pt x="260" y="32387"/>
                  </a:cubicBezTo>
                  <a:cubicBezTo>
                    <a:pt x="75" y="34309"/>
                    <a:pt x="1" y="36416"/>
                    <a:pt x="1" y="38154"/>
                  </a:cubicBezTo>
                  <a:cubicBezTo>
                    <a:pt x="1" y="40520"/>
                    <a:pt x="112" y="42258"/>
                    <a:pt x="112" y="42258"/>
                  </a:cubicBezTo>
                  <a:cubicBezTo>
                    <a:pt x="112" y="42443"/>
                    <a:pt x="260" y="42554"/>
                    <a:pt x="407" y="42554"/>
                  </a:cubicBezTo>
                  <a:lnTo>
                    <a:pt x="41593" y="42554"/>
                  </a:lnTo>
                  <a:cubicBezTo>
                    <a:pt x="41741" y="42554"/>
                    <a:pt x="41851" y="42443"/>
                    <a:pt x="41888" y="42295"/>
                  </a:cubicBezTo>
                  <a:lnTo>
                    <a:pt x="47656" y="4696"/>
                  </a:lnTo>
                  <a:cubicBezTo>
                    <a:pt x="47693" y="4474"/>
                    <a:pt x="47730" y="4252"/>
                    <a:pt x="47730" y="4067"/>
                  </a:cubicBezTo>
                  <a:cubicBezTo>
                    <a:pt x="47730" y="1849"/>
                    <a:pt x="45918" y="0"/>
                    <a:pt x="436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9" name="Google Shape;3839;g3048a510704_4_0"/>
            <p:cNvSpPr/>
            <p:nvPr/>
          </p:nvSpPr>
          <p:spPr>
            <a:xfrm>
              <a:off x="5447300" y="3236425"/>
              <a:ext cx="824475" cy="1049075"/>
            </a:xfrm>
            <a:custGeom>
              <a:rect b="b" l="l" r="r" t="t"/>
              <a:pathLst>
                <a:path extrusionOk="0" h="41963" w="32979">
                  <a:moveTo>
                    <a:pt x="29023" y="1"/>
                  </a:moveTo>
                  <a:cubicBezTo>
                    <a:pt x="26805" y="75"/>
                    <a:pt x="25141" y="2071"/>
                    <a:pt x="25437" y="4290"/>
                  </a:cubicBezTo>
                  <a:cubicBezTo>
                    <a:pt x="26546" y="11906"/>
                    <a:pt x="27433" y="31315"/>
                    <a:pt x="26842" y="31463"/>
                  </a:cubicBezTo>
                  <a:cubicBezTo>
                    <a:pt x="26831" y="31466"/>
                    <a:pt x="26816" y="31467"/>
                    <a:pt x="26798" y="31467"/>
                  </a:cubicBezTo>
                  <a:cubicBezTo>
                    <a:pt x="25697" y="31467"/>
                    <a:pt x="11235" y="26262"/>
                    <a:pt x="4776" y="26262"/>
                  </a:cubicBezTo>
                  <a:cubicBezTo>
                    <a:pt x="3239" y="26262"/>
                    <a:pt x="2156" y="26556"/>
                    <a:pt x="1812" y="27285"/>
                  </a:cubicBezTo>
                  <a:cubicBezTo>
                    <a:pt x="1" y="31130"/>
                    <a:pt x="592" y="41963"/>
                    <a:pt x="592" y="41963"/>
                  </a:cubicBezTo>
                  <a:lnTo>
                    <a:pt x="26842" y="41963"/>
                  </a:lnTo>
                  <a:lnTo>
                    <a:pt x="32609" y="4327"/>
                  </a:lnTo>
                  <a:cubicBezTo>
                    <a:pt x="32979" y="2108"/>
                    <a:pt x="31278" y="75"/>
                    <a:pt x="29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0" name="Google Shape;3840;g3048a510704_4_0"/>
            <p:cNvSpPr/>
            <p:nvPr/>
          </p:nvSpPr>
          <p:spPr>
            <a:xfrm>
              <a:off x="5451925" y="3229050"/>
              <a:ext cx="819850" cy="1063850"/>
            </a:xfrm>
            <a:custGeom>
              <a:rect b="b" l="l" r="r" t="t"/>
              <a:pathLst>
                <a:path extrusionOk="0" h="42554" w="32794">
                  <a:moveTo>
                    <a:pt x="28856" y="629"/>
                  </a:moveTo>
                  <a:lnTo>
                    <a:pt x="28856" y="629"/>
                  </a:lnTo>
                  <a:cubicBezTo>
                    <a:pt x="30733" y="676"/>
                    <a:pt x="32165" y="2225"/>
                    <a:pt x="32165" y="4067"/>
                  </a:cubicBezTo>
                  <a:cubicBezTo>
                    <a:pt x="32165" y="4215"/>
                    <a:pt x="32165" y="4400"/>
                    <a:pt x="32128" y="4585"/>
                  </a:cubicBezTo>
                  <a:lnTo>
                    <a:pt x="26398" y="41962"/>
                  </a:lnTo>
                  <a:lnTo>
                    <a:pt x="720" y="41962"/>
                  </a:lnTo>
                  <a:cubicBezTo>
                    <a:pt x="706" y="41768"/>
                    <a:pt x="686" y="41469"/>
                    <a:pt x="666" y="41075"/>
                  </a:cubicBezTo>
                  <a:cubicBezTo>
                    <a:pt x="666" y="40335"/>
                    <a:pt x="629" y="39337"/>
                    <a:pt x="629" y="38154"/>
                  </a:cubicBezTo>
                  <a:cubicBezTo>
                    <a:pt x="629" y="36416"/>
                    <a:pt x="703" y="34346"/>
                    <a:pt x="888" y="32461"/>
                  </a:cubicBezTo>
                  <a:cubicBezTo>
                    <a:pt x="1073" y="30538"/>
                    <a:pt x="1406" y="28800"/>
                    <a:pt x="1923" y="27728"/>
                  </a:cubicBezTo>
                  <a:cubicBezTo>
                    <a:pt x="2034" y="27469"/>
                    <a:pt x="2293" y="27248"/>
                    <a:pt x="2774" y="27100"/>
                  </a:cubicBezTo>
                  <a:cubicBezTo>
                    <a:pt x="3217" y="26952"/>
                    <a:pt x="3846" y="26878"/>
                    <a:pt x="4585" y="26878"/>
                  </a:cubicBezTo>
                  <a:cubicBezTo>
                    <a:pt x="7765" y="26878"/>
                    <a:pt x="12977" y="28172"/>
                    <a:pt x="17525" y="29466"/>
                  </a:cubicBezTo>
                  <a:cubicBezTo>
                    <a:pt x="19817" y="30094"/>
                    <a:pt x="21924" y="30760"/>
                    <a:pt x="23551" y="31240"/>
                  </a:cubicBezTo>
                  <a:cubicBezTo>
                    <a:pt x="24327" y="31499"/>
                    <a:pt x="25030" y="31684"/>
                    <a:pt x="25547" y="31832"/>
                  </a:cubicBezTo>
                  <a:cubicBezTo>
                    <a:pt x="25806" y="31906"/>
                    <a:pt x="26028" y="31980"/>
                    <a:pt x="26176" y="32017"/>
                  </a:cubicBezTo>
                  <a:cubicBezTo>
                    <a:pt x="26361" y="32054"/>
                    <a:pt x="26472" y="32091"/>
                    <a:pt x="26620" y="32091"/>
                  </a:cubicBezTo>
                  <a:lnTo>
                    <a:pt x="26730" y="32054"/>
                  </a:lnTo>
                  <a:cubicBezTo>
                    <a:pt x="26804" y="32054"/>
                    <a:pt x="26878" y="31980"/>
                    <a:pt x="26915" y="31943"/>
                  </a:cubicBezTo>
                  <a:cubicBezTo>
                    <a:pt x="26989" y="31869"/>
                    <a:pt x="26989" y="31795"/>
                    <a:pt x="26989" y="31758"/>
                  </a:cubicBezTo>
                  <a:cubicBezTo>
                    <a:pt x="27063" y="31536"/>
                    <a:pt x="27100" y="31240"/>
                    <a:pt x="27100" y="30797"/>
                  </a:cubicBezTo>
                  <a:cubicBezTo>
                    <a:pt x="27137" y="30353"/>
                    <a:pt x="27137" y="29762"/>
                    <a:pt x="27137" y="29096"/>
                  </a:cubicBezTo>
                  <a:cubicBezTo>
                    <a:pt x="27137" y="23477"/>
                    <a:pt x="26435" y="10463"/>
                    <a:pt x="25584" y="4548"/>
                  </a:cubicBezTo>
                  <a:cubicBezTo>
                    <a:pt x="25547" y="4400"/>
                    <a:pt x="25547" y="4215"/>
                    <a:pt x="25547" y="4067"/>
                  </a:cubicBezTo>
                  <a:cubicBezTo>
                    <a:pt x="25547" y="2225"/>
                    <a:pt x="26980" y="676"/>
                    <a:pt x="28856" y="629"/>
                  </a:cubicBezTo>
                  <a:close/>
                  <a:moveTo>
                    <a:pt x="28838" y="0"/>
                  </a:moveTo>
                  <a:cubicBezTo>
                    <a:pt x="26620" y="74"/>
                    <a:pt x="24919" y="1886"/>
                    <a:pt x="24919" y="4067"/>
                  </a:cubicBezTo>
                  <a:cubicBezTo>
                    <a:pt x="24919" y="4252"/>
                    <a:pt x="24919" y="4437"/>
                    <a:pt x="24956" y="4659"/>
                  </a:cubicBezTo>
                  <a:cubicBezTo>
                    <a:pt x="25806" y="10500"/>
                    <a:pt x="26546" y="23514"/>
                    <a:pt x="26546" y="29096"/>
                  </a:cubicBezTo>
                  <a:cubicBezTo>
                    <a:pt x="26546" y="29910"/>
                    <a:pt x="26509" y="30575"/>
                    <a:pt x="26472" y="31019"/>
                  </a:cubicBezTo>
                  <a:cubicBezTo>
                    <a:pt x="26472" y="31208"/>
                    <a:pt x="26445" y="31344"/>
                    <a:pt x="26437" y="31448"/>
                  </a:cubicBezTo>
                  <a:lnTo>
                    <a:pt x="26437" y="31448"/>
                  </a:lnTo>
                  <a:cubicBezTo>
                    <a:pt x="26402" y="31443"/>
                    <a:pt x="26365" y="31436"/>
                    <a:pt x="26324" y="31425"/>
                  </a:cubicBezTo>
                  <a:cubicBezTo>
                    <a:pt x="25732" y="31277"/>
                    <a:pt x="24438" y="30871"/>
                    <a:pt x="22775" y="30353"/>
                  </a:cubicBezTo>
                  <a:cubicBezTo>
                    <a:pt x="20261" y="29614"/>
                    <a:pt x="16859" y="28579"/>
                    <a:pt x="13532" y="27728"/>
                  </a:cubicBezTo>
                  <a:cubicBezTo>
                    <a:pt x="10205" y="26915"/>
                    <a:pt x="6914" y="26249"/>
                    <a:pt x="4585" y="26249"/>
                  </a:cubicBezTo>
                  <a:cubicBezTo>
                    <a:pt x="3809" y="26249"/>
                    <a:pt x="3106" y="26323"/>
                    <a:pt x="2552" y="26508"/>
                  </a:cubicBezTo>
                  <a:cubicBezTo>
                    <a:pt x="2034" y="26693"/>
                    <a:pt x="1554" y="26989"/>
                    <a:pt x="1332" y="27433"/>
                  </a:cubicBezTo>
                  <a:cubicBezTo>
                    <a:pt x="777" y="28653"/>
                    <a:pt x="444" y="30464"/>
                    <a:pt x="260" y="32387"/>
                  </a:cubicBezTo>
                  <a:cubicBezTo>
                    <a:pt x="75" y="34309"/>
                    <a:pt x="1" y="36416"/>
                    <a:pt x="1" y="38154"/>
                  </a:cubicBezTo>
                  <a:cubicBezTo>
                    <a:pt x="1" y="40520"/>
                    <a:pt x="112" y="42258"/>
                    <a:pt x="112" y="42258"/>
                  </a:cubicBezTo>
                  <a:cubicBezTo>
                    <a:pt x="112" y="42443"/>
                    <a:pt x="260" y="42554"/>
                    <a:pt x="407" y="42554"/>
                  </a:cubicBezTo>
                  <a:lnTo>
                    <a:pt x="26657" y="42554"/>
                  </a:lnTo>
                  <a:cubicBezTo>
                    <a:pt x="26804" y="42554"/>
                    <a:pt x="26915" y="42443"/>
                    <a:pt x="26952" y="42295"/>
                  </a:cubicBezTo>
                  <a:lnTo>
                    <a:pt x="32757" y="4696"/>
                  </a:lnTo>
                  <a:cubicBezTo>
                    <a:pt x="32757" y="4474"/>
                    <a:pt x="32794" y="4252"/>
                    <a:pt x="32794" y="4067"/>
                  </a:cubicBezTo>
                  <a:cubicBezTo>
                    <a:pt x="32794" y="1886"/>
                    <a:pt x="31056" y="74"/>
                    <a:pt x="288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1" name="Google Shape;3841;g3048a510704_4_0"/>
            <p:cNvSpPr/>
            <p:nvPr/>
          </p:nvSpPr>
          <p:spPr>
            <a:xfrm>
              <a:off x="1921250" y="3013700"/>
              <a:ext cx="161750" cy="177475"/>
            </a:xfrm>
            <a:custGeom>
              <a:rect b="b" l="l" r="r" t="t"/>
              <a:pathLst>
                <a:path extrusionOk="0" h="7099" w="6470">
                  <a:moveTo>
                    <a:pt x="4880" y="0"/>
                  </a:moveTo>
                  <a:lnTo>
                    <a:pt x="0" y="4510"/>
                  </a:lnTo>
                  <a:lnTo>
                    <a:pt x="2921" y="7098"/>
                  </a:lnTo>
                  <a:lnTo>
                    <a:pt x="6470" y="4510"/>
                  </a:lnTo>
                  <a:lnTo>
                    <a:pt x="4880" y="0"/>
                  </a:ln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2" name="Google Shape;3842;g3048a510704_4_0"/>
            <p:cNvSpPr/>
            <p:nvPr/>
          </p:nvSpPr>
          <p:spPr>
            <a:xfrm>
              <a:off x="1913850" y="3005375"/>
              <a:ext cx="178400" cy="193650"/>
            </a:xfrm>
            <a:custGeom>
              <a:rect b="b" l="l" r="r" t="t"/>
              <a:pathLst>
                <a:path extrusionOk="0" h="7746" w="7136">
                  <a:moveTo>
                    <a:pt x="5028" y="851"/>
                  </a:moveTo>
                  <a:lnTo>
                    <a:pt x="6435" y="4754"/>
                  </a:lnTo>
                  <a:lnTo>
                    <a:pt x="3254" y="7062"/>
                  </a:lnTo>
                  <a:lnTo>
                    <a:pt x="777" y="4843"/>
                  </a:lnTo>
                  <a:lnTo>
                    <a:pt x="5028" y="851"/>
                  </a:lnTo>
                  <a:close/>
                  <a:moveTo>
                    <a:pt x="5250" y="0"/>
                  </a:moveTo>
                  <a:cubicBezTo>
                    <a:pt x="5139" y="0"/>
                    <a:pt x="5028" y="37"/>
                    <a:pt x="4954" y="74"/>
                  </a:cubicBezTo>
                  <a:lnTo>
                    <a:pt x="74" y="4622"/>
                  </a:lnTo>
                  <a:cubicBezTo>
                    <a:pt x="37" y="4696"/>
                    <a:pt x="0" y="4770"/>
                    <a:pt x="0" y="4843"/>
                  </a:cubicBezTo>
                  <a:cubicBezTo>
                    <a:pt x="0" y="4954"/>
                    <a:pt x="37" y="5028"/>
                    <a:pt x="111" y="5065"/>
                  </a:cubicBezTo>
                  <a:lnTo>
                    <a:pt x="2995" y="7690"/>
                  </a:lnTo>
                  <a:cubicBezTo>
                    <a:pt x="3050" y="7727"/>
                    <a:pt x="3124" y="7746"/>
                    <a:pt x="3198" y="7746"/>
                  </a:cubicBezTo>
                  <a:cubicBezTo>
                    <a:pt x="3272" y="7746"/>
                    <a:pt x="3346" y="7727"/>
                    <a:pt x="3402" y="7690"/>
                  </a:cubicBezTo>
                  <a:lnTo>
                    <a:pt x="6951" y="5102"/>
                  </a:lnTo>
                  <a:cubicBezTo>
                    <a:pt x="7062" y="5028"/>
                    <a:pt x="7136" y="4880"/>
                    <a:pt x="7062" y="4733"/>
                  </a:cubicBezTo>
                  <a:lnTo>
                    <a:pt x="5435" y="222"/>
                  </a:lnTo>
                  <a:cubicBezTo>
                    <a:pt x="5435" y="111"/>
                    <a:pt x="5324" y="37"/>
                    <a:pt x="5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3" name="Google Shape;3843;g3048a510704_4_0"/>
            <p:cNvSpPr/>
            <p:nvPr/>
          </p:nvSpPr>
          <p:spPr>
            <a:xfrm>
              <a:off x="2021050" y="3965400"/>
              <a:ext cx="612825" cy="1046575"/>
            </a:xfrm>
            <a:custGeom>
              <a:rect b="b" l="l" r="r" t="t"/>
              <a:pathLst>
                <a:path extrusionOk="0" h="41863" w="24513">
                  <a:moveTo>
                    <a:pt x="19199" y="0"/>
                  </a:moveTo>
                  <a:cubicBezTo>
                    <a:pt x="13895" y="0"/>
                    <a:pt x="1258" y="2156"/>
                    <a:pt x="1258" y="2156"/>
                  </a:cubicBezTo>
                  <a:cubicBezTo>
                    <a:pt x="1258" y="2156"/>
                    <a:pt x="1" y="6879"/>
                    <a:pt x="2405" y="6879"/>
                  </a:cubicBezTo>
                  <a:cubicBezTo>
                    <a:pt x="2508" y="6879"/>
                    <a:pt x="2619" y="6870"/>
                    <a:pt x="2737" y="6851"/>
                  </a:cubicBezTo>
                  <a:cubicBezTo>
                    <a:pt x="4610" y="6556"/>
                    <a:pt x="9622" y="6506"/>
                    <a:pt x="12754" y="6506"/>
                  </a:cubicBezTo>
                  <a:cubicBezTo>
                    <a:pt x="14321" y="6506"/>
                    <a:pt x="15418" y="6519"/>
                    <a:pt x="15418" y="6519"/>
                  </a:cubicBezTo>
                  <a:cubicBezTo>
                    <a:pt x="15418" y="6519"/>
                    <a:pt x="9096" y="21270"/>
                    <a:pt x="7506" y="29182"/>
                  </a:cubicBezTo>
                  <a:cubicBezTo>
                    <a:pt x="6656" y="33470"/>
                    <a:pt x="4253" y="35800"/>
                    <a:pt x="3698" y="37648"/>
                  </a:cubicBezTo>
                  <a:cubicBezTo>
                    <a:pt x="3143" y="39460"/>
                    <a:pt x="4807" y="38757"/>
                    <a:pt x="6471" y="39829"/>
                  </a:cubicBezTo>
                  <a:cubicBezTo>
                    <a:pt x="8097" y="40938"/>
                    <a:pt x="10870" y="41863"/>
                    <a:pt x="12904" y="41863"/>
                  </a:cubicBezTo>
                  <a:cubicBezTo>
                    <a:pt x="14900" y="41863"/>
                    <a:pt x="9391" y="38203"/>
                    <a:pt x="9391" y="35245"/>
                  </a:cubicBezTo>
                  <a:cubicBezTo>
                    <a:pt x="9391" y="32287"/>
                    <a:pt x="16083" y="22527"/>
                    <a:pt x="19374" y="17018"/>
                  </a:cubicBezTo>
                  <a:cubicBezTo>
                    <a:pt x="21967" y="12729"/>
                    <a:pt x="22246" y="12240"/>
                    <a:pt x="22122" y="12240"/>
                  </a:cubicBezTo>
                  <a:cubicBezTo>
                    <a:pt x="22085" y="12240"/>
                    <a:pt x="22013" y="12282"/>
                    <a:pt x="21955" y="12282"/>
                  </a:cubicBezTo>
                  <a:cubicBezTo>
                    <a:pt x="21846" y="12282"/>
                    <a:pt x="21787" y="12130"/>
                    <a:pt x="22109" y="11251"/>
                  </a:cubicBezTo>
                  <a:cubicBezTo>
                    <a:pt x="22516" y="10733"/>
                    <a:pt x="22849" y="10142"/>
                    <a:pt x="23034" y="9513"/>
                  </a:cubicBezTo>
                  <a:cubicBezTo>
                    <a:pt x="24217" y="5668"/>
                    <a:pt x="24512" y="677"/>
                    <a:pt x="20667" y="86"/>
                  </a:cubicBezTo>
                  <a:cubicBezTo>
                    <a:pt x="20287" y="27"/>
                    <a:pt x="19788" y="0"/>
                    <a:pt x="19199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4" name="Google Shape;3844;g3048a510704_4_0"/>
            <p:cNvSpPr/>
            <p:nvPr/>
          </p:nvSpPr>
          <p:spPr>
            <a:xfrm>
              <a:off x="2036775" y="3957375"/>
              <a:ext cx="586925" cy="1062000"/>
            </a:xfrm>
            <a:custGeom>
              <a:rect b="b" l="l" r="r" t="t"/>
              <a:pathLst>
                <a:path extrusionOk="0" h="42480" w="23477">
                  <a:moveTo>
                    <a:pt x="18560" y="629"/>
                  </a:moveTo>
                  <a:cubicBezTo>
                    <a:pt x="19151" y="629"/>
                    <a:pt x="19632" y="666"/>
                    <a:pt x="20002" y="703"/>
                  </a:cubicBezTo>
                  <a:cubicBezTo>
                    <a:pt x="21074" y="887"/>
                    <a:pt x="21776" y="1405"/>
                    <a:pt x="22220" y="2181"/>
                  </a:cubicBezTo>
                  <a:cubicBezTo>
                    <a:pt x="22663" y="2958"/>
                    <a:pt x="22885" y="3993"/>
                    <a:pt x="22885" y="5139"/>
                  </a:cubicBezTo>
                  <a:cubicBezTo>
                    <a:pt x="22885" y="6618"/>
                    <a:pt x="22552" y="8245"/>
                    <a:pt x="22109" y="9723"/>
                  </a:cubicBezTo>
                  <a:cubicBezTo>
                    <a:pt x="21924" y="10315"/>
                    <a:pt x="21628" y="10870"/>
                    <a:pt x="21259" y="11387"/>
                  </a:cubicBezTo>
                  <a:lnTo>
                    <a:pt x="21222" y="11461"/>
                  </a:lnTo>
                  <a:cubicBezTo>
                    <a:pt x="21037" y="11979"/>
                    <a:pt x="20926" y="12237"/>
                    <a:pt x="20926" y="12459"/>
                  </a:cubicBezTo>
                  <a:cubicBezTo>
                    <a:pt x="20926" y="12570"/>
                    <a:pt x="20963" y="12644"/>
                    <a:pt x="21037" y="12755"/>
                  </a:cubicBezTo>
                  <a:cubicBezTo>
                    <a:pt x="21048" y="12766"/>
                    <a:pt x="21059" y="12781"/>
                    <a:pt x="21072" y="12796"/>
                  </a:cubicBezTo>
                  <a:lnTo>
                    <a:pt x="21072" y="12796"/>
                  </a:lnTo>
                  <a:cubicBezTo>
                    <a:pt x="20811" y="13316"/>
                    <a:pt x="20071" y="14537"/>
                    <a:pt x="18486" y="17192"/>
                  </a:cubicBezTo>
                  <a:cubicBezTo>
                    <a:pt x="16859" y="19927"/>
                    <a:pt x="14345" y="23735"/>
                    <a:pt x="12275" y="27248"/>
                  </a:cubicBezTo>
                  <a:cubicBezTo>
                    <a:pt x="11203" y="29022"/>
                    <a:pt x="10278" y="30686"/>
                    <a:pt x="9576" y="32128"/>
                  </a:cubicBezTo>
                  <a:cubicBezTo>
                    <a:pt x="9243" y="32830"/>
                    <a:pt x="8984" y="33496"/>
                    <a:pt x="8762" y="34050"/>
                  </a:cubicBezTo>
                  <a:cubicBezTo>
                    <a:pt x="8578" y="34642"/>
                    <a:pt x="8467" y="35159"/>
                    <a:pt x="8467" y="35566"/>
                  </a:cubicBezTo>
                  <a:cubicBezTo>
                    <a:pt x="8467" y="36268"/>
                    <a:pt x="8725" y="36971"/>
                    <a:pt x="9132" y="37636"/>
                  </a:cubicBezTo>
                  <a:cubicBezTo>
                    <a:pt x="9687" y="38635"/>
                    <a:pt x="10537" y="39596"/>
                    <a:pt x="11239" y="40409"/>
                  </a:cubicBezTo>
                  <a:cubicBezTo>
                    <a:pt x="11572" y="40779"/>
                    <a:pt x="11868" y="41149"/>
                    <a:pt x="12090" y="41444"/>
                  </a:cubicBezTo>
                  <a:cubicBezTo>
                    <a:pt x="12201" y="41555"/>
                    <a:pt x="12275" y="41703"/>
                    <a:pt x="12349" y="41777"/>
                  </a:cubicBezTo>
                  <a:lnTo>
                    <a:pt x="12386" y="41888"/>
                  </a:lnTo>
                  <a:lnTo>
                    <a:pt x="12275" y="41888"/>
                  </a:lnTo>
                  <a:cubicBezTo>
                    <a:pt x="10315" y="41888"/>
                    <a:pt x="7579" y="40964"/>
                    <a:pt x="5990" y="39892"/>
                  </a:cubicBezTo>
                  <a:cubicBezTo>
                    <a:pt x="5213" y="39411"/>
                    <a:pt x="4437" y="39263"/>
                    <a:pt x="3919" y="39115"/>
                  </a:cubicBezTo>
                  <a:cubicBezTo>
                    <a:pt x="3661" y="39041"/>
                    <a:pt x="3476" y="38967"/>
                    <a:pt x="3402" y="38893"/>
                  </a:cubicBezTo>
                  <a:cubicBezTo>
                    <a:pt x="3328" y="38819"/>
                    <a:pt x="3291" y="38782"/>
                    <a:pt x="3254" y="38561"/>
                  </a:cubicBezTo>
                  <a:cubicBezTo>
                    <a:pt x="3254" y="38450"/>
                    <a:pt x="3291" y="38265"/>
                    <a:pt x="3365" y="38043"/>
                  </a:cubicBezTo>
                  <a:cubicBezTo>
                    <a:pt x="3624" y="37193"/>
                    <a:pt x="4326" y="36158"/>
                    <a:pt x="5139" y="34827"/>
                  </a:cubicBezTo>
                  <a:cubicBezTo>
                    <a:pt x="5916" y="33459"/>
                    <a:pt x="6729" y="31758"/>
                    <a:pt x="7173" y="29577"/>
                  </a:cubicBezTo>
                  <a:cubicBezTo>
                    <a:pt x="7949" y="25658"/>
                    <a:pt x="9946" y="20001"/>
                    <a:pt x="11720" y="15306"/>
                  </a:cubicBezTo>
                  <a:cubicBezTo>
                    <a:pt x="12607" y="12977"/>
                    <a:pt x="13458" y="10907"/>
                    <a:pt x="14049" y="9391"/>
                  </a:cubicBezTo>
                  <a:cubicBezTo>
                    <a:pt x="14382" y="8651"/>
                    <a:pt x="14641" y="8023"/>
                    <a:pt x="14789" y="7616"/>
                  </a:cubicBezTo>
                  <a:cubicBezTo>
                    <a:pt x="14974" y="7172"/>
                    <a:pt x="15084" y="6951"/>
                    <a:pt x="15084" y="6951"/>
                  </a:cubicBezTo>
                  <a:cubicBezTo>
                    <a:pt x="15121" y="6877"/>
                    <a:pt x="15121" y="6766"/>
                    <a:pt x="15047" y="6655"/>
                  </a:cubicBezTo>
                  <a:cubicBezTo>
                    <a:pt x="15010" y="6581"/>
                    <a:pt x="14900" y="6544"/>
                    <a:pt x="14789" y="6544"/>
                  </a:cubicBezTo>
                  <a:cubicBezTo>
                    <a:pt x="14789" y="6544"/>
                    <a:pt x="13790" y="6507"/>
                    <a:pt x="12312" y="6507"/>
                  </a:cubicBezTo>
                  <a:cubicBezTo>
                    <a:pt x="10722" y="6507"/>
                    <a:pt x="8652" y="6544"/>
                    <a:pt x="6729" y="6581"/>
                  </a:cubicBezTo>
                  <a:cubicBezTo>
                    <a:pt x="4807" y="6618"/>
                    <a:pt x="3032" y="6729"/>
                    <a:pt x="2071" y="6877"/>
                  </a:cubicBezTo>
                  <a:lnTo>
                    <a:pt x="1775" y="6877"/>
                  </a:lnTo>
                  <a:cubicBezTo>
                    <a:pt x="1516" y="6877"/>
                    <a:pt x="1368" y="6840"/>
                    <a:pt x="1220" y="6729"/>
                  </a:cubicBezTo>
                  <a:cubicBezTo>
                    <a:pt x="999" y="6618"/>
                    <a:pt x="851" y="6359"/>
                    <a:pt x="740" y="6063"/>
                  </a:cubicBezTo>
                  <a:cubicBezTo>
                    <a:pt x="666" y="5731"/>
                    <a:pt x="629" y="5324"/>
                    <a:pt x="629" y="4917"/>
                  </a:cubicBezTo>
                  <a:cubicBezTo>
                    <a:pt x="629" y="4326"/>
                    <a:pt x="703" y="3734"/>
                    <a:pt x="777" y="3291"/>
                  </a:cubicBezTo>
                  <a:cubicBezTo>
                    <a:pt x="814" y="3069"/>
                    <a:pt x="851" y="2884"/>
                    <a:pt x="888" y="2736"/>
                  </a:cubicBezTo>
                  <a:cubicBezTo>
                    <a:pt x="888" y="2735"/>
                    <a:pt x="888" y="2735"/>
                    <a:pt x="888" y="2734"/>
                  </a:cubicBezTo>
                  <a:lnTo>
                    <a:pt x="888" y="2734"/>
                  </a:lnTo>
                  <a:cubicBezTo>
                    <a:pt x="1212" y="2678"/>
                    <a:pt x="1868" y="2568"/>
                    <a:pt x="2736" y="2440"/>
                  </a:cubicBezTo>
                  <a:cubicBezTo>
                    <a:pt x="6544" y="1812"/>
                    <a:pt x="14641" y="629"/>
                    <a:pt x="18560" y="629"/>
                  </a:cubicBezTo>
                  <a:close/>
                  <a:moveTo>
                    <a:pt x="18560" y="0"/>
                  </a:moveTo>
                  <a:cubicBezTo>
                    <a:pt x="15898" y="0"/>
                    <a:pt x="11387" y="555"/>
                    <a:pt x="7579" y="1072"/>
                  </a:cubicBezTo>
                  <a:cubicBezTo>
                    <a:pt x="3734" y="1627"/>
                    <a:pt x="592" y="2144"/>
                    <a:pt x="592" y="2144"/>
                  </a:cubicBezTo>
                  <a:cubicBezTo>
                    <a:pt x="444" y="2181"/>
                    <a:pt x="370" y="2255"/>
                    <a:pt x="333" y="2366"/>
                  </a:cubicBezTo>
                  <a:cubicBezTo>
                    <a:pt x="333" y="2403"/>
                    <a:pt x="0" y="3623"/>
                    <a:pt x="0" y="4917"/>
                  </a:cubicBezTo>
                  <a:cubicBezTo>
                    <a:pt x="0" y="5509"/>
                    <a:pt x="74" y="6137"/>
                    <a:pt x="333" y="6618"/>
                  </a:cubicBezTo>
                  <a:cubicBezTo>
                    <a:pt x="444" y="6877"/>
                    <a:pt x="629" y="7099"/>
                    <a:pt x="888" y="7246"/>
                  </a:cubicBezTo>
                  <a:cubicBezTo>
                    <a:pt x="1147" y="7431"/>
                    <a:pt x="1442" y="7505"/>
                    <a:pt x="1775" y="7505"/>
                  </a:cubicBezTo>
                  <a:cubicBezTo>
                    <a:pt x="1886" y="7505"/>
                    <a:pt x="2034" y="7505"/>
                    <a:pt x="2145" y="7468"/>
                  </a:cubicBezTo>
                  <a:cubicBezTo>
                    <a:pt x="3069" y="7320"/>
                    <a:pt x="4844" y="7246"/>
                    <a:pt x="6766" y="7209"/>
                  </a:cubicBezTo>
                  <a:cubicBezTo>
                    <a:pt x="8652" y="7136"/>
                    <a:pt x="10722" y="7136"/>
                    <a:pt x="12312" y="7136"/>
                  </a:cubicBezTo>
                  <a:lnTo>
                    <a:pt x="14323" y="7136"/>
                  </a:lnTo>
                  <a:cubicBezTo>
                    <a:pt x="13873" y="8217"/>
                    <a:pt x="12585" y="11340"/>
                    <a:pt x="11129" y="15084"/>
                  </a:cubicBezTo>
                  <a:cubicBezTo>
                    <a:pt x="9354" y="19779"/>
                    <a:pt x="7395" y="25473"/>
                    <a:pt x="6581" y="29466"/>
                  </a:cubicBezTo>
                  <a:cubicBezTo>
                    <a:pt x="6175" y="31573"/>
                    <a:pt x="5361" y="33163"/>
                    <a:pt x="4585" y="34494"/>
                  </a:cubicBezTo>
                  <a:cubicBezTo>
                    <a:pt x="3808" y="35825"/>
                    <a:pt x="3069" y="36860"/>
                    <a:pt x="2773" y="37858"/>
                  </a:cubicBezTo>
                  <a:cubicBezTo>
                    <a:pt x="2699" y="38117"/>
                    <a:pt x="2662" y="38376"/>
                    <a:pt x="2662" y="38561"/>
                  </a:cubicBezTo>
                  <a:cubicBezTo>
                    <a:pt x="2625" y="38893"/>
                    <a:pt x="2773" y="39189"/>
                    <a:pt x="3032" y="39374"/>
                  </a:cubicBezTo>
                  <a:cubicBezTo>
                    <a:pt x="3365" y="39633"/>
                    <a:pt x="3771" y="39707"/>
                    <a:pt x="4215" y="39818"/>
                  </a:cubicBezTo>
                  <a:cubicBezTo>
                    <a:pt x="4659" y="39929"/>
                    <a:pt x="5176" y="40076"/>
                    <a:pt x="5657" y="40409"/>
                  </a:cubicBezTo>
                  <a:cubicBezTo>
                    <a:pt x="7395" y="41555"/>
                    <a:pt x="10167" y="42480"/>
                    <a:pt x="12275" y="42480"/>
                  </a:cubicBezTo>
                  <a:cubicBezTo>
                    <a:pt x="12460" y="42480"/>
                    <a:pt x="12607" y="42480"/>
                    <a:pt x="12755" y="42406"/>
                  </a:cubicBezTo>
                  <a:cubicBezTo>
                    <a:pt x="12829" y="42332"/>
                    <a:pt x="12903" y="42295"/>
                    <a:pt x="12940" y="42184"/>
                  </a:cubicBezTo>
                  <a:cubicBezTo>
                    <a:pt x="13014" y="42110"/>
                    <a:pt x="13014" y="42036"/>
                    <a:pt x="13014" y="41925"/>
                  </a:cubicBezTo>
                  <a:cubicBezTo>
                    <a:pt x="13014" y="41703"/>
                    <a:pt x="12903" y="41555"/>
                    <a:pt x="12792" y="41370"/>
                  </a:cubicBezTo>
                  <a:cubicBezTo>
                    <a:pt x="12607" y="41038"/>
                    <a:pt x="12238" y="40631"/>
                    <a:pt x="11868" y="40187"/>
                  </a:cubicBezTo>
                  <a:cubicBezTo>
                    <a:pt x="11276" y="39522"/>
                    <a:pt x="10574" y="38745"/>
                    <a:pt x="10019" y="37932"/>
                  </a:cubicBezTo>
                  <a:cubicBezTo>
                    <a:pt x="9465" y="37119"/>
                    <a:pt x="9058" y="36268"/>
                    <a:pt x="9095" y="35566"/>
                  </a:cubicBezTo>
                  <a:cubicBezTo>
                    <a:pt x="9058" y="35270"/>
                    <a:pt x="9169" y="34790"/>
                    <a:pt x="9354" y="34272"/>
                  </a:cubicBezTo>
                  <a:cubicBezTo>
                    <a:pt x="9982" y="32350"/>
                    <a:pt x="11683" y="29355"/>
                    <a:pt x="13606" y="26249"/>
                  </a:cubicBezTo>
                  <a:cubicBezTo>
                    <a:pt x="15491" y="23144"/>
                    <a:pt x="17561" y="19927"/>
                    <a:pt x="19040" y="17524"/>
                  </a:cubicBezTo>
                  <a:cubicBezTo>
                    <a:pt x="20149" y="15602"/>
                    <a:pt x="20852" y="14456"/>
                    <a:pt x="21259" y="13753"/>
                  </a:cubicBezTo>
                  <a:cubicBezTo>
                    <a:pt x="21443" y="13384"/>
                    <a:pt x="21591" y="13162"/>
                    <a:pt x="21665" y="12977"/>
                  </a:cubicBezTo>
                  <a:cubicBezTo>
                    <a:pt x="21702" y="12903"/>
                    <a:pt x="21739" y="12829"/>
                    <a:pt x="21776" y="12792"/>
                  </a:cubicBezTo>
                  <a:cubicBezTo>
                    <a:pt x="21813" y="12718"/>
                    <a:pt x="21813" y="12681"/>
                    <a:pt x="21813" y="12570"/>
                  </a:cubicBezTo>
                  <a:cubicBezTo>
                    <a:pt x="21813" y="12533"/>
                    <a:pt x="21813" y="12422"/>
                    <a:pt x="21739" y="12348"/>
                  </a:cubicBezTo>
                  <a:cubicBezTo>
                    <a:pt x="21681" y="12310"/>
                    <a:pt x="21633" y="12281"/>
                    <a:pt x="21590" y="12263"/>
                  </a:cubicBezTo>
                  <a:lnTo>
                    <a:pt x="21590" y="12263"/>
                  </a:lnTo>
                  <a:cubicBezTo>
                    <a:pt x="21619" y="12141"/>
                    <a:pt x="21670" y="11964"/>
                    <a:pt x="21758" y="11732"/>
                  </a:cubicBezTo>
                  <a:lnTo>
                    <a:pt x="21758" y="11732"/>
                  </a:lnTo>
                  <a:cubicBezTo>
                    <a:pt x="22156" y="11184"/>
                    <a:pt x="22482" y="10600"/>
                    <a:pt x="22700" y="9908"/>
                  </a:cubicBezTo>
                  <a:cubicBezTo>
                    <a:pt x="23181" y="8393"/>
                    <a:pt x="23477" y="6692"/>
                    <a:pt x="23477" y="5139"/>
                  </a:cubicBezTo>
                  <a:cubicBezTo>
                    <a:pt x="23477" y="3919"/>
                    <a:pt x="23292" y="2773"/>
                    <a:pt x="22774" y="1849"/>
                  </a:cubicBezTo>
                  <a:cubicBezTo>
                    <a:pt x="22220" y="961"/>
                    <a:pt x="21332" y="296"/>
                    <a:pt x="20112" y="111"/>
                  </a:cubicBezTo>
                  <a:cubicBezTo>
                    <a:pt x="19706" y="37"/>
                    <a:pt x="19188" y="0"/>
                    <a:pt x="18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5" name="Google Shape;3845;g3048a510704_4_0"/>
            <p:cNvSpPr/>
            <p:nvPr/>
          </p:nvSpPr>
          <p:spPr>
            <a:xfrm>
              <a:off x="2073750" y="4916750"/>
              <a:ext cx="287200" cy="118325"/>
            </a:xfrm>
            <a:custGeom>
              <a:rect b="b" l="l" r="r" t="t"/>
              <a:pathLst>
                <a:path extrusionOk="0" h="4733" w="11488">
                  <a:moveTo>
                    <a:pt x="1072" y="1"/>
                  </a:moveTo>
                  <a:cubicBezTo>
                    <a:pt x="1072" y="1"/>
                    <a:pt x="0" y="1"/>
                    <a:pt x="888" y="888"/>
                  </a:cubicBezTo>
                  <a:cubicBezTo>
                    <a:pt x="1775" y="1775"/>
                    <a:pt x="1775" y="4585"/>
                    <a:pt x="1775" y="4585"/>
                  </a:cubicBezTo>
                  <a:lnTo>
                    <a:pt x="2810" y="4585"/>
                  </a:lnTo>
                  <a:cubicBezTo>
                    <a:pt x="2810" y="4585"/>
                    <a:pt x="2477" y="3180"/>
                    <a:pt x="2995" y="2478"/>
                  </a:cubicBezTo>
                  <a:cubicBezTo>
                    <a:pt x="2995" y="2478"/>
                    <a:pt x="3092" y="2470"/>
                    <a:pt x="3246" y="2470"/>
                  </a:cubicBezTo>
                  <a:cubicBezTo>
                    <a:pt x="3785" y="2470"/>
                    <a:pt x="5028" y="2560"/>
                    <a:pt x="5287" y="3365"/>
                  </a:cubicBezTo>
                  <a:cubicBezTo>
                    <a:pt x="5509" y="4031"/>
                    <a:pt x="6248" y="4733"/>
                    <a:pt x="6248" y="4733"/>
                  </a:cubicBezTo>
                  <a:lnTo>
                    <a:pt x="9650" y="4733"/>
                  </a:lnTo>
                  <a:cubicBezTo>
                    <a:pt x="10574" y="4733"/>
                    <a:pt x="11165" y="4326"/>
                    <a:pt x="11313" y="4031"/>
                  </a:cubicBezTo>
                  <a:cubicBezTo>
                    <a:pt x="11443" y="3804"/>
                    <a:pt x="11487" y="3691"/>
                    <a:pt x="11075" y="3691"/>
                  </a:cubicBezTo>
                  <a:cubicBezTo>
                    <a:pt x="11016" y="3691"/>
                    <a:pt x="10948" y="3693"/>
                    <a:pt x="10870" y="3698"/>
                  </a:cubicBezTo>
                  <a:cubicBezTo>
                    <a:pt x="10782" y="3703"/>
                    <a:pt x="10655" y="3706"/>
                    <a:pt x="10501" y="3706"/>
                  </a:cubicBezTo>
                  <a:cubicBezTo>
                    <a:pt x="9614" y="3706"/>
                    <a:pt x="7819" y="3606"/>
                    <a:pt x="7283" y="3291"/>
                  </a:cubicBezTo>
                  <a:cubicBezTo>
                    <a:pt x="6951" y="3069"/>
                    <a:pt x="6581" y="2626"/>
                    <a:pt x="6322" y="2256"/>
                  </a:cubicBezTo>
                  <a:cubicBezTo>
                    <a:pt x="6063" y="1923"/>
                    <a:pt x="3697" y="814"/>
                    <a:pt x="2403" y="370"/>
                  </a:cubicBezTo>
                  <a:lnTo>
                    <a:pt x="10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6" name="Google Shape;3846;g3048a510704_4_0"/>
            <p:cNvSpPr/>
            <p:nvPr/>
          </p:nvSpPr>
          <p:spPr>
            <a:xfrm>
              <a:off x="2079300" y="4909350"/>
              <a:ext cx="287450" cy="134050"/>
            </a:xfrm>
            <a:custGeom>
              <a:rect b="b" l="l" r="r" t="t"/>
              <a:pathLst>
                <a:path extrusionOk="0" h="5362" w="11498">
                  <a:moveTo>
                    <a:pt x="850" y="613"/>
                  </a:moveTo>
                  <a:lnTo>
                    <a:pt x="2107" y="962"/>
                  </a:lnTo>
                  <a:lnTo>
                    <a:pt x="2113" y="940"/>
                  </a:lnTo>
                  <a:lnTo>
                    <a:pt x="2113" y="940"/>
                  </a:lnTo>
                  <a:cubicBezTo>
                    <a:pt x="2740" y="1165"/>
                    <a:pt x="3640" y="1562"/>
                    <a:pt x="4400" y="1923"/>
                  </a:cubicBezTo>
                  <a:cubicBezTo>
                    <a:pt x="4769" y="2108"/>
                    <a:pt x="5139" y="2293"/>
                    <a:pt x="5398" y="2441"/>
                  </a:cubicBezTo>
                  <a:cubicBezTo>
                    <a:pt x="5546" y="2515"/>
                    <a:pt x="5657" y="2589"/>
                    <a:pt x="5731" y="2663"/>
                  </a:cubicBezTo>
                  <a:lnTo>
                    <a:pt x="5841" y="2737"/>
                  </a:lnTo>
                  <a:cubicBezTo>
                    <a:pt x="6137" y="3107"/>
                    <a:pt x="6507" y="3550"/>
                    <a:pt x="6914" y="3846"/>
                  </a:cubicBezTo>
                  <a:cubicBezTo>
                    <a:pt x="7098" y="3957"/>
                    <a:pt x="7320" y="4031"/>
                    <a:pt x="7616" y="4068"/>
                  </a:cubicBezTo>
                  <a:cubicBezTo>
                    <a:pt x="8429" y="4253"/>
                    <a:pt x="9575" y="4327"/>
                    <a:pt x="10278" y="4327"/>
                  </a:cubicBezTo>
                  <a:cubicBezTo>
                    <a:pt x="10426" y="4327"/>
                    <a:pt x="10574" y="4327"/>
                    <a:pt x="10685" y="4290"/>
                  </a:cubicBezTo>
                  <a:lnTo>
                    <a:pt x="10742" y="4290"/>
                  </a:lnTo>
                  <a:cubicBezTo>
                    <a:pt x="10666" y="4360"/>
                    <a:pt x="10549" y="4443"/>
                    <a:pt x="10389" y="4511"/>
                  </a:cubicBezTo>
                  <a:cubicBezTo>
                    <a:pt x="10167" y="4622"/>
                    <a:pt x="9834" y="4733"/>
                    <a:pt x="9428" y="4733"/>
                  </a:cubicBezTo>
                  <a:lnTo>
                    <a:pt x="6157" y="4733"/>
                  </a:lnTo>
                  <a:cubicBezTo>
                    <a:pt x="6066" y="4661"/>
                    <a:pt x="5917" y="4506"/>
                    <a:pt x="5767" y="4327"/>
                  </a:cubicBezTo>
                  <a:cubicBezTo>
                    <a:pt x="5620" y="4068"/>
                    <a:pt x="5435" y="3809"/>
                    <a:pt x="5361" y="3550"/>
                  </a:cubicBezTo>
                  <a:cubicBezTo>
                    <a:pt x="5250" y="3291"/>
                    <a:pt x="5102" y="3070"/>
                    <a:pt x="4880" y="2922"/>
                  </a:cubicBezTo>
                  <a:cubicBezTo>
                    <a:pt x="4584" y="2700"/>
                    <a:pt x="4215" y="2589"/>
                    <a:pt x="3882" y="2515"/>
                  </a:cubicBezTo>
                  <a:cubicBezTo>
                    <a:pt x="3549" y="2478"/>
                    <a:pt x="3217" y="2441"/>
                    <a:pt x="2995" y="2441"/>
                  </a:cubicBezTo>
                  <a:cubicBezTo>
                    <a:pt x="2847" y="2441"/>
                    <a:pt x="2773" y="2478"/>
                    <a:pt x="2736" y="2478"/>
                  </a:cubicBezTo>
                  <a:cubicBezTo>
                    <a:pt x="2662" y="2478"/>
                    <a:pt x="2588" y="2515"/>
                    <a:pt x="2514" y="2589"/>
                  </a:cubicBezTo>
                  <a:cubicBezTo>
                    <a:pt x="2218" y="2996"/>
                    <a:pt x="2181" y="3476"/>
                    <a:pt x="2181" y="3883"/>
                  </a:cubicBezTo>
                  <a:cubicBezTo>
                    <a:pt x="2181" y="4158"/>
                    <a:pt x="2205" y="4400"/>
                    <a:pt x="2231" y="4585"/>
                  </a:cubicBezTo>
                  <a:lnTo>
                    <a:pt x="1842" y="4585"/>
                  </a:lnTo>
                  <a:cubicBezTo>
                    <a:pt x="1832" y="4295"/>
                    <a:pt x="1806" y="3826"/>
                    <a:pt x="1738" y="3328"/>
                  </a:cubicBezTo>
                  <a:cubicBezTo>
                    <a:pt x="1664" y="2885"/>
                    <a:pt x="1590" y="2441"/>
                    <a:pt x="1479" y="2034"/>
                  </a:cubicBezTo>
                  <a:cubicBezTo>
                    <a:pt x="1331" y="1628"/>
                    <a:pt x="1146" y="1258"/>
                    <a:pt x="887" y="962"/>
                  </a:cubicBezTo>
                  <a:cubicBezTo>
                    <a:pt x="776" y="851"/>
                    <a:pt x="703" y="777"/>
                    <a:pt x="666" y="703"/>
                  </a:cubicBezTo>
                  <a:lnTo>
                    <a:pt x="642" y="656"/>
                  </a:lnTo>
                  <a:lnTo>
                    <a:pt x="642" y="656"/>
                  </a:lnTo>
                  <a:cubicBezTo>
                    <a:pt x="676" y="645"/>
                    <a:pt x="716" y="629"/>
                    <a:pt x="739" y="629"/>
                  </a:cubicBezTo>
                  <a:lnTo>
                    <a:pt x="850" y="629"/>
                  </a:lnTo>
                  <a:lnTo>
                    <a:pt x="850" y="613"/>
                  </a:lnTo>
                  <a:close/>
                  <a:moveTo>
                    <a:pt x="850" y="1"/>
                  </a:moveTo>
                  <a:cubicBezTo>
                    <a:pt x="813" y="1"/>
                    <a:pt x="666" y="1"/>
                    <a:pt x="481" y="38"/>
                  </a:cubicBezTo>
                  <a:cubicBezTo>
                    <a:pt x="407" y="75"/>
                    <a:pt x="296" y="112"/>
                    <a:pt x="185" y="223"/>
                  </a:cubicBezTo>
                  <a:cubicBezTo>
                    <a:pt x="74" y="297"/>
                    <a:pt x="0" y="445"/>
                    <a:pt x="0" y="629"/>
                  </a:cubicBezTo>
                  <a:cubicBezTo>
                    <a:pt x="0" y="740"/>
                    <a:pt x="37" y="888"/>
                    <a:pt x="111" y="999"/>
                  </a:cubicBezTo>
                  <a:cubicBezTo>
                    <a:pt x="185" y="1147"/>
                    <a:pt x="296" y="1258"/>
                    <a:pt x="444" y="1406"/>
                  </a:cubicBezTo>
                  <a:cubicBezTo>
                    <a:pt x="629" y="1554"/>
                    <a:pt x="776" y="1850"/>
                    <a:pt x="887" y="2219"/>
                  </a:cubicBezTo>
                  <a:cubicBezTo>
                    <a:pt x="1035" y="2774"/>
                    <a:pt x="1146" y="3439"/>
                    <a:pt x="1183" y="3957"/>
                  </a:cubicBezTo>
                  <a:cubicBezTo>
                    <a:pt x="1220" y="4216"/>
                    <a:pt x="1220" y="4474"/>
                    <a:pt x="1220" y="4622"/>
                  </a:cubicBezTo>
                  <a:cubicBezTo>
                    <a:pt x="1220" y="4770"/>
                    <a:pt x="1220" y="4881"/>
                    <a:pt x="1220" y="4881"/>
                  </a:cubicBezTo>
                  <a:cubicBezTo>
                    <a:pt x="1220" y="4955"/>
                    <a:pt x="1257" y="5029"/>
                    <a:pt x="1331" y="5103"/>
                  </a:cubicBezTo>
                  <a:cubicBezTo>
                    <a:pt x="1368" y="5140"/>
                    <a:pt x="1479" y="5177"/>
                    <a:pt x="1553" y="5177"/>
                  </a:cubicBezTo>
                  <a:lnTo>
                    <a:pt x="2588" y="5177"/>
                  </a:lnTo>
                  <a:cubicBezTo>
                    <a:pt x="2699" y="5177"/>
                    <a:pt x="2773" y="5140"/>
                    <a:pt x="2847" y="5066"/>
                  </a:cubicBezTo>
                  <a:cubicBezTo>
                    <a:pt x="2884" y="4992"/>
                    <a:pt x="2921" y="4881"/>
                    <a:pt x="2884" y="4807"/>
                  </a:cubicBezTo>
                  <a:lnTo>
                    <a:pt x="2884" y="4770"/>
                  </a:lnTo>
                  <a:cubicBezTo>
                    <a:pt x="2884" y="4696"/>
                    <a:pt x="2773" y="4327"/>
                    <a:pt x="2773" y="3883"/>
                  </a:cubicBezTo>
                  <a:cubicBezTo>
                    <a:pt x="2773" y="3577"/>
                    <a:pt x="2824" y="3271"/>
                    <a:pt x="2946" y="3070"/>
                  </a:cubicBezTo>
                  <a:lnTo>
                    <a:pt x="2995" y="3070"/>
                  </a:lnTo>
                  <a:cubicBezTo>
                    <a:pt x="3253" y="3070"/>
                    <a:pt x="3697" y="3107"/>
                    <a:pt x="4067" y="3217"/>
                  </a:cubicBezTo>
                  <a:cubicBezTo>
                    <a:pt x="4252" y="3254"/>
                    <a:pt x="4400" y="3328"/>
                    <a:pt x="4510" y="3402"/>
                  </a:cubicBezTo>
                  <a:cubicBezTo>
                    <a:pt x="4658" y="3513"/>
                    <a:pt x="4732" y="3624"/>
                    <a:pt x="4769" y="3735"/>
                  </a:cubicBezTo>
                  <a:cubicBezTo>
                    <a:pt x="4880" y="4142"/>
                    <a:pt x="5139" y="4511"/>
                    <a:pt x="5398" y="4807"/>
                  </a:cubicBezTo>
                  <a:cubicBezTo>
                    <a:pt x="5620" y="5066"/>
                    <a:pt x="5804" y="5251"/>
                    <a:pt x="5841" y="5251"/>
                  </a:cubicBezTo>
                  <a:cubicBezTo>
                    <a:pt x="5878" y="5325"/>
                    <a:pt x="5952" y="5362"/>
                    <a:pt x="6026" y="5362"/>
                  </a:cubicBezTo>
                  <a:lnTo>
                    <a:pt x="9428" y="5362"/>
                  </a:lnTo>
                  <a:cubicBezTo>
                    <a:pt x="9945" y="5362"/>
                    <a:pt x="10352" y="5214"/>
                    <a:pt x="10685" y="5066"/>
                  </a:cubicBezTo>
                  <a:cubicBezTo>
                    <a:pt x="11017" y="4918"/>
                    <a:pt x="11239" y="4696"/>
                    <a:pt x="11350" y="4511"/>
                  </a:cubicBezTo>
                  <a:cubicBezTo>
                    <a:pt x="11387" y="4437"/>
                    <a:pt x="11424" y="4401"/>
                    <a:pt x="11424" y="4327"/>
                  </a:cubicBezTo>
                  <a:cubicBezTo>
                    <a:pt x="11461" y="4290"/>
                    <a:pt x="11498" y="4216"/>
                    <a:pt x="11498" y="4105"/>
                  </a:cubicBezTo>
                  <a:cubicBezTo>
                    <a:pt x="11498" y="4031"/>
                    <a:pt x="11461" y="3957"/>
                    <a:pt x="11424" y="3883"/>
                  </a:cubicBezTo>
                  <a:cubicBezTo>
                    <a:pt x="11313" y="3772"/>
                    <a:pt x="11202" y="3735"/>
                    <a:pt x="11128" y="3698"/>
                  </a:cubicBezTo>
                  <a:lnTo>
                    <a:pt x="10278" y="3698"/>
                  </a:lnTo>
                  <a:cubicBezTo>
                    <a:pt x="9834" y="3698"/>
                    <a:pt x="9169" y="3661"/>
                    <a:pt x="8577" y="3587"/>
                  </a:cubicBezTo>
                  <a:cubicBezTo>
                    <a:pt x="8281" y="3587"/>
                    <a:pt x="7986" y="3513"/>
                    <a:pt x="7727" y="3476"/>
                  </a:cubicBezTo>
                  <a:cubicBezTo>
                    <a:pt x="7505" y="3439"/>
                    <a:pt x="7320" y="3365"/>
                    <a:pt x="7246" y="3328"/>
                  </a:cubicBezTo>
                  <a:cubicBezTo>
                    <a:pt x="6951" y="3144"/>
                    <a:pt x="6581" y="2700"/>
                    <a:pt x="6322" y="2367"/>
                  </a:cubicBezTo>
                  <a:cubicBezTo>
                    <a:pt x="6248" y="2256"/>
                    <a:pt x="6174" y="2219"/>
                    <a:pt x="6100" y="2145"/>
                  </a:cubicBezTo>
                  <a:cubicBezTo>
                    <a:pt x="5731" y="1886"/>
                    <a:pt x="5065" y="1554"/>
                    <a:pt x="4363" y="1221"/>
                  </a:cubicBezTo>
                  <a:cubicBezTo>
                    <a:pt x="3660" y="888"/>
                    <a:pt x="2847" y="556"/>
                    <a:pt x="2292" y="371"/>
                  </a:cubicBezTo>
                  <a:lnTo>
                    <a:pt x="2255" y="334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7" name="Google Shape;3847;g3048a510704_4_0"/>
            <p:cNvSpPr/>
            <p:nvPr/>
          </p:nvSpPr>
          <p:spPr>
            <a:xfrm>
              <a:off x="2208675" y="4889025"/>
              <a:ext cx="101700" cy="88750"/>
            </a:xfrm>
            <a:custGeom>
              <a:rect b="b" l="l" r="r" t="t"/>
              <a:pathLst>
                <a:path extrusionOk="0" h="3550" w="4068">
                  <a:moveTo>
                    <a:pt x="2404" y="1"/>
                  </a:moveTo>
                  <a:cubicBezTo>
                    <a:pt x="2404" y="1"/>
                    <a:pt x="1" y="2293"/>
                    <a:pt x="1" y="2552"/>
                  </a:cubicBezTo>
                  <a:cubicBezTo>
                    <a:pt x="38" y="3180"/>
                    <a:pt x="1628" y="3550"/>
                    <a:pt x="1628" y="3550"/>
                  </a:cubicBezTo>
                  <a:lnTo>
                    <a:pt x="4068" y="2071"/>
                  </a:lnTo>
                  <a:lnTo>
                    <a:pt x="3994" y="1295"/>
                  </a:lnTo>
                  <a:cubicBezTo>
                    <a:pt x="3587" y="296"/>
                    <a:pt x="2404" y="1"/>
                    <a:pt x="2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8" name="Google Shape;3848;g3048a510704_4_0"/>
            <p:cNvSpPr/>
            <p:nvPr/>
          </p:nvSpPr>
          <p:spPr>
            <a:xfrm>
              <a:off x="2201300" y="4881625"/>
              <a:ext cx="117400" cy="103925"/>
            </a:xfrm>
            <a:custGeom>
              <a:rect b="b" l="l" r="r" t="t"/>
              <a:pathLst>
                <a:path extrusionOk="0" h="4157" w="4696">
                  <a:moveTo>
                    <a:pt x="2776" y="662"/>
                  </a:moveTo>
                  <a:cubicBezTo>
                    <a:pt x="2896" y="699"/>
                    <a:pt x="3067" y="772"/>
                    <a:pt x="3254" y="888"/>
                  </a:cubicBezTo>
                  <a:cubicBezTo>
                    <a:pt x="3529" y="1026"/>
                    <a:pt x="3805" y="1292"/>
                    <a:pt x="3961" y="1627"/>
                  </a:cubicBezTo>
                  <a:lnTo>
                    <a:pt x="3961" y="1627"/>
                  </a:lnTo>
                  <a:lnTo>
                    <a:pt x="3956" y="1628"/>
                  </a:lnTo>
                  <a:lnTo>
                    <a:pt x="4030" y="2219"/>
                  </a:lnTo>
                  <a:lnTo>
                    <a:pt x="1879" y="3503"/>
                  </a:lnTo>
                  <a:lnTo>
                    <a:pt x="1879" y="3503"/>
                  </a:lnTo>
                  <a:cubicBezTo>
                    <a:pt x="1711" y="3463"/>
                    <a:pt x="1379" y="3389"/>
                    <a:pt x="1109" y="3254"/>
                  </a:cubicBezTo>
                  <a:cubicBezTo>
                    <a:pt x="961" y="3180"/>
                    <a:pt x="814" y="3069"/>
                    <a:pt x="740" y="2995"/>
                  </a:cubicBezTo>
                  <a:cubicBezTo>
                    <a:pt x="680" y="2956"/>
                    <a:pt x="652" y="2916"/>
                    <a:pt x="639" y="2887"/>
                  </a:cubicBezTo>
                  <a:lnTo>
                    <a:pt x="639" y="2887"/>
                  </a:lnTo>
                  <a:cubicBezTo>
                    <a:pt x="665" y="2855"/>
                    <a:pt x="696" y="2802"/>
                    <a:pt x="740" y="2737"/>
                  </a:cubicBezTo>
                  <a:cubicBezTo>
                    <a:pt x="1035" y="2404"/>
                    <a:pt x="1553" y="1849"/>
                    <a:pt x="2034" y="1369"/>
                  </a:cubicBezTo>
                  <a:cubicBezTo>
                    <a:pt x="2340" y="1086"/>
                    <a:pt x="2616" y="819"/>
                    <a:pt x="2776" y="662"/>
                  </a:cubicBezTo>
                  <a:close/>
                  <a:moveTo>
                    <a:pt x="2773" y="1"/>
                  </a:moveTo>
                  <a:cubicBezTo>
                    <a:pt x="2662" y="1"/>
                    <a:pt x="2551" y="1"/>
                    <a:pt x="2477" y="75"/>
                  </a:cubicBezTo>
                  <a:cubicBezTo>
                    <a:pt x="2477" y="75"/>
                    <a:pt x="1886" y="666"/>
                    <a:pt x="1294" y="1258"/>
                  </a:cubicBezTo>
                  <a:cubicBezTo>
                    <a:pt x="998" y="1554"/>
                    <a:pt x="666" y="1886"/>
                    <a:pt x="444" y="2145"/>
                  </a:cubicBezTo>
                  <a:cubicBezTo>
                    <a:pt x="333" y="2256"/>
                    <a:pt x="222" y="2367"/>
                    <a:pt x="148" y="2478"/>
                  </a:cubicBezTo>
                  <a:lnTo>
                    <a:pt x="74" y="2626"/>
                  </a:lnTo>
                  <a:cubicBezTo>
                    <a:pt x="37" y="2700"/>
                    <a:pt x="0" y="2737"/>
                    <a:pt x="0" y="2848"/>
                  </a:cubicBezTo>
                  <a:cubicBezTo>
                    <a:pt x="0" y="2922"/>
                    <a:pt x="0" y="2959"/>
                    <a:pt x="0" y="2959"/>
                  </a:cubicBezTo>
                  <a:lnTo>
                    <a:pt x="6" y="2956"/>
                  </a:lnTo>
                  <a:lnTo>
                    <a:pt x="6" y="2956"/>
                  </a:lnTo>
                  <a:cubicBezTo>
                    <a:pt x="25" y="3070"/>
                    <a:pt x="87" y="3162"/>
                    <a:pt x="148" y="3254"/>
                  </a:cubicBezTo>
                  <a:cubicBezTo>
                    <a:pt x="259" y="3439"/>
                    <a:pt x="407" y="3550"/>
                    <a:pt x="592" y="3661"/>
                  </a:cubicBezTo>
                  <a:cubicBezTo>
                    <a:pt x="1146" y="3994"/>
                    <a:pt x="1812" y="4142"/>
                    <a:pt x="1849" y="4142"/>
                  </a:cubicBezTo>
                  <a:cubicBezTo>
                    <a:pt x="1870" y="4152"/>
                    <a:pt x="1892" y="4157"/>
                    <a:pt x="1914" y="4157"/>
                  </a:cubicBezTo>
                  <a:cubicBezTo>
                    <a:pt x="1966" y="4157"/>
                    <a:pt x="2018" y="4131"/>
                    <a:pt x="2071" y="4105"/>
                  </a:cubicBezTo>
                  <a:lnTo>
                    <a:pt x="4548" y="2663"/>
                  </a:lnTo>
                  <a:cubicBezTo>
                    <a:pt x="4622" y="2589"/>
                    <a:pt x="4695" y="2478"/>
                    <a:pt x="4695" y="2330"/>
                  </a:cubicBezTo>
                  <a:lnTo>
                    <a:pt x="4585" y="1554"/>
                  </a:lnTo>
                  <a:lnTo>
                    <a:pt x="4548" y="1480"/>
                  </a:lnTo>
                  <a:cubicBezTo>
                    <a:pt x="4326" y="888"/>
                    <a:pt x="3882" y="518"/>
                    <a:pt x="3475" y="297"/>
                  </a:cubicBezTo>
                  <a:cubicBezTo>
                    <a:pt x="3106" y="75"/>
                    <a:pt x="2773" y="1"/>
                    <a:pt x="2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9" name="Google Shape;3849;g3048a510704_4_0"/>
            <p:cNvSpPr/>
            <p:nvPr/>
          </p:nvSpPr>
          <p:spPr>
            <a:xfrm>
              <a:off x="2129500" y="3838700"/>
              <a:ext cx="832475" cy="1182875"/>
            </a:xfrm>
            <a:custGeom>
              <a:rect b="b" l="l" r="r" t="t"/>
              <a:pathLst>
                <a:path extrusionOk="0" h="47315" w="33299">
                  <a:moveTo>
                    <a:pt x="13450" y="1"/>
                  </a:moveTo>
                  <a:cubicBezTo>
                    <a:pt x="9313" y="1"/>
                    <a:pt x="4795" y="348"/>
                    <a:pt x="4795" y="348"/>
                  </a:cubicBezTo>
                  <a:cubicBezTo>
                    <a:pt x="2380" y="1336"/>
                    <a:pt x="1" y="10074"/>
                    <a:pt x="1673" y="10074"/>
                  </a:cubicBezTo>
                  <a:cubicBezTo>
                    <a:pt x="1690" y="10074"/>
                    <a:pt x="1708" y="10073"/>
                    <a:pt x="1726" y="10071"/>
                  </a:cubicBezTo>
                  <a:cubicBezTo>
                    <a:pt x="3501" y="9923"/>
                    <a:pt x="14296" y="8962"/>
                    <a:pt x="14296" y="8962"/>
                  </a:cubicBezTo>
                  <a:lnTo>
                    <a:pt x="14296" y="8962"/>
                  </a:lnTo>
                  <a:cubicBezTo>
                    <a:pt x="13963" y="13990"/>
                    <a:pt x="17217" y="23935"/>
                    <a:pt x="19620" y="27040"/>
                  </a:cubicBezTo>
                  <a:cubicBezTo>
                    <a:pt x="21210" y="29000"/>
                    <a:pt x="23095" y="35285"/>
                    <a:pt x="24056" y="37725"/>
                  </a:cubicBezTo>
                  <a:cubicBezTo>
                    <a:pt x="24574" y="39019"/>
                    <a:pt x="24537" y="40461"/>
                    <a:pt x="23982" y="41718"/>
                  </a:cubicBezTo>
                  <a:cubicBezTo>
                    <a:pt x="23687" y="42346"/>
                    <a:pt x="23502" y="43012"/>
                    <a:pt x="23613" y="43419"/>
                  </a:cubicBezTo>
                  <a:cubicBezTo>
                    <a:pt x="23945" y="44380"/>
                    <a:pt x="25092" y="44047"/>
                    <a:pt x="25720" y="44380"/>
                  </a:cubicBezTo>
                  <a:cubicBezTo>
                    <a:pt x="26385" y="44712"/>
                    <a:pt x="28456" y="46635"/>
                    <a:pt x="29047" y="47042"/>
                  </a:cubicBezTo>
                  <a:cubicBezTo>
                    <a:pt x="29371" y="47232"/>
                    <a:pt x="30214" y="47315"/>
                    <a:pt x="31026" y="47315"/>
                  </a:cubicBezTo>
                  <a:cubicBezTo>
                    <a:pt x="31792" y="47315"/>
                    <a:pt x="32530" y="47241"/>
                    <a:pt x="32781" y="47116"/>
                  </a:cubicBezTo>
                  <a:cubicBezTo>
                    <a:pt x="33299" y="46857"/>
                    <a:pt x="32338" y="46561"/>
                    <a:pt x="31746" y="46043"/>
                  </a:cubicBezTo>
                  <a:cubicBezTo>
                    <a:pt x="31155" y="45489"/>
                    <a:pt x="27679" y="39500"/>
                    <a:pt x="27679" y="39500"/>
                  </a:cubicBezTo>
                  <a:cubicBezTo>
                    <a:pt x="27679" y="39500"/>
                    <a:pt x="21357" y="2529"/>
                    <a:pt x="20064" y="902"/>
                  </a:cubicBezTo>
                  <a:cubicBezTo>
                    <a:pt x="19505" y="200"/>
                    <a:pt x="16587" y="1"/>
                    <a:pt x="13450" y="1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0" name="Google Shape;3850;g3048a510704_4_0"/>
            <p:cNvSpPr/>
            <p:nvPr/>
          </p:nvSpPr>
          <p:spPr>
            <a:xfrm>
              <a:off x="2149525" y="3831675"/>
              <a:ext cx="811550" cy="1197875"/>
            </a:xfrm>
            <a:custGeom>
              <a:rect b="b" l="l" r="r" t="t"/>
              <a:pathLst>
                <a:path extrusionOk="0" h="47915" w="32462">
                  <a:moveTo>
                    <a:pt x="12682" y="592"/>
                  </a:moveTo>
                  <a:cubicBezTo>
                    <a:pt x="14235" y="592"/>
                    <a:pt x="15750" y="666"/>
                    <a:pt x="16896" y="777"/>
                  </a:cubicBezTo>
                  <a:cubicBezTo>
                    <a:pt x="17488" y="850"/>
                    <a:pt x="18006" y="924"/>
                    <a:pt x="18375" y="1035"/>
                  </a:cubicBezTo>
                  <a:cubicBezTo>
                    <a:pt x="18745" y="1146"/>
                    <a:pt x="18967" y="1294"/>
                    <a:pt x="19041" y="1368"/>
                  </a:cubicBezTo>
                  <a:cubicBezTo>
                    <a:pt x="19041" y="1405"/>
                    <a:pt x="19078" y="1442"/>
                    <a:pt x="19115" y="1553"/>
                  </a:cubicBezTo>
                  <a:cubicBezTo>
                    <a:pt x="19299" y="1960"/>
                    <a:pt x="19558" y="2921"/>
                    <a:pt x="19891" y="4215"/>
                  </a:cubicBezTo>
                  <a:cubicBezTo>
                    <a:pt x="20963" y="8725"/>
                    <a:pt x="22627" y="17635"/>
                    <a:pt x="24032" y="25436"/>
                  </a:cubicBezTo>
                  <a:cubicBezTo>
                    <a:pt x="24734" y="29318"/>
                    <a:pt x="25363" y="32904"/>
                    <a:pt x="25843" y="35566"/>
                  </a:cubicBezTo>
                  <a:cubicBezTo>
                    <a:pt x="26065" y="36860"/>
                    <a:pt x="26250" y="37932"/>
                    <a:pt x="26361" y="38672"/>
                  </a:cubicBezTo>
                  <a:cubicBezTo>
                    <a:pt x="26509" y="39448"/>
                    <a:pt x="26583" y="39855"/>
                    <a:pt x="26583" y="39855"/>
                  </a:cubicBezTo>
                  <a:lnTo>
                    <a:pt x="26620" y="39965"/>
                  </a:lnTo>
                  <a:cubicBezTo>
                    <a:pt x="26620" y="39965"/>
                    <a:pt x="27470" y="41444"/>
                    <a:pt x="28431" y="42997"/>
                  </a:cubicBezTo>
                  <a:cubicBezTo>
                    <a:pt x="28912" y="43773"/>
                    <a:pt x="29392" y="44587"/>
                    <a:pt x="29799" y="45215"/>
                  </a:cubicBezTo>
                  <a:cubicBezTo>
                    <a:pt x="30021" y="45548"/>
                    <a:pt x="30206" y="45807"/>
                    <a:pt x="30354" y="46029"/>
                  </a:cubicBezTo>
                  <a:cubicBezTo>
                    <a:pt x="30539" y="46251"/>
                    <a:pt x="30649" y="46435"/>
                    <a:pt x="30760" y="46546"/>
                  </a:cubicBezTo>
                  <a:cubicBezTo>
                    <a:pt x="31019" y="46768"/>
                    <a:pt x="31315" y="46953"/>
                    <a:pt x="31574" y="47101"/>
                  </a:cubicBezTo>
                  <a:cubicBezTo>
                    <a:pt x="31611" y="47126"/>
                    <a:pt x="31644" y="47151"/>
                    <a:pt x="31675" y="47174"/>
                  </a:cubicBezTo>
                  <a:lnTo>
                    <a:pt x="31675" y="47174"/>
                  </a:lnTo>
                  <a:cubicBezTo>
                    <a:pt x="31666" y="47175"/>
                    <a:pt x="31657" y="47175"/>
                    <a:pt x="31648" y="47175"/>
                  </a:cubicBezTo>
                  <a:cubicBezTo>
                    <a:pt x="31315" y="47249"/>
                    <a:pt x="30760" y="47286"/>
                    <a:pt x="30206" y="47286"/>
                  </a:cubicBezTo>
                  <a:cubicBezTo>
                    <a:pt x="29799" y="47286"/>
                    <a:pt x="29392" y="47286"/>
                    <a:pt x="29097" y="47249"/>
                  </a:cubicBezTo>
                  <a:cubicBezTo>
                    <a:pt x="28764" y="47175"/>
                    <a:pt x="28468" y="47101"/>
                    <a:pt x="28394" y="47064"/>
                  </a:cubicBezTo>
                  <a:cubicBezTo>
                    <a:pt x="28283" y="46990"/>
                    <a:pt x="28062" y="46768"/>
                    <a:pt x="27766" y="46546"/>
                  </a:cubicBezTo>
                  <a:cubicBezTo>
                    <a:pt x="27322" y="46177"/>
                    <a:pt x="26805" y="45733"/>
                    <a:pt x="26287" y="45289"/>
                  </a:cubicBezTo>
                  <a:cubicBezTo>
                    <a:pt x="26065" y="45104"/>
                    <a:pt x="25806" y="44920"/>
                    <a:pt x="25621" y="44735"/>
                  </a:cubicBezTo>
                  <a:cubicBezTo>
                    <a:pt x="25400" y="44587"/>
                    <a:pt x="25215" y="44476"/>
                    <a:pt x="25067" y="44365"/>
                  </a:cubicBezTo>
                  <a:cubicBezTo>
                    <a:pt x="24660" y="44180"/>
                    <a:pt x="24180" y="44180"/>
                    <a:pt x="23810" y="44106"/>
                  </a:cubicBezTo>
                  <a:cubicBezTo>
                    <a:pt x="23625" y="44069"/>
                    <a:pt x="23477" y="44032"/>
                    <a:pt x="23366" y="43958"/>
                  </a:cubicBezTo>
                  <a:cubicBezTo>
                    <a:pt x="23255" y="43884"/>
                    <a:pt x="23181" y="43773"/>
                    <a:pt x="23107" y="43589"/>
                  </a:cubicBezTo>
                  <a:cubicBezTo>
                    <a:pt x="23107" y="43552"/>
                    <a:pt x="23107" y="43478"/>
                    <a:pt x="23107" y="43404"/>
                  </a:cubicBezTo>
                  <a:cubicBezTo>
                    <a:pt x="23070" y="43071"/>
                    <a:pt x="23255" y="42590"/>
                    <a:pt x="23440" y="42147"/>
                  </a:cubicBezTo>
                  <a:cubicBezTo>
                    <a:pt x="23773" y="41407"/>
                    <a:pt x="23921" y="40631"/>
                    <a:pt x="23921" y="39892"/>
                  </a:cubicBezTo>
                  <a:cubicBezTo>
                    <a:pt x="23921" y="39189"/>
                    <a:pt x="23810" y="38524"/>
                    <a:pt x="23551" y="37895"/>
                  </a:cubicBezTo>
                  <a:cubicBezTo>
                    <a:pt x="23070" y="36675"/>
                    <a:pt x="22368" y="34494"/>
                    <a:pt x="21555" y="32386"/>
                  </a:cubicBezTo>
                  <a:cubicBezTo>
                    <a:pt x="21185" y="31314"/>
                    <a:pt x="20741" y="30242"/>
                    <a:pt x="20335" y="29355"/>
                  </a:cubicBezTo>
                  <a:cubicBezTo>
                    <a:pt x="19928" y="28431"/>
                    <a:pt x="19484" y="27654"/>
                    <a:pt x="19078" y="27100"/>
                  </a:cubicBezTo>
                  <a:cubicBezTo>
                    <a:pt x="18523" y="26434"/>
                    <a:pt x="17895" y="25325"/>
                    <a:pt x="17303" y="23957"/>
                  </a:cubicBezTo>
                  <a:cubicBezTo>
                    <a:pt x="15455" y="19964"/>
                    <a:pt x="13754" y="13827"/>
                    <a:pt x="13754" y="9982"/>
                  </a:cubicBezTo>
                  <a:cubicBezTo>
                    <a:pt x="13754" y="9723"/>
                    <a:pt x="13791" y="9502"/>
                    <a:pt x="13791" y="9280"/>
                  </a:cubicBezTo>
                  <a:cubicBezTo>
                    <a:pt x="13791" y="9169"/>
                    <a:pt x="13754" y="9095"/>
                    <a:pt x="13680" y="9021"/>
                  </a:cubicBezTo>
                  <a:cubicBezTo>
                    <a:pt x="13643" y="8984"/>
                    <a:pt x="13532" y="8947"/>
                    <a:pt x="13458" y="8947"/>
                  </a:cubicBezTo>
                  <a:cubicBezTo>
                    <a:pt x="13458" y="8947"/>
                    <a:pt x="2663" y="9908"/>
                    <a:pt x="888" y="10056"/>
                  </a:cubicBezTo>
                  <a:lnTo>
                    <a:pt x="814" y="10019"/>
                  </a:lnTo>
                  <a:cubicBezTo>
                    <a:pt x="777" y="10019"/>
                    <a:pt x="703" y="9945"/>
                    <a:pt x="666" y="9760"/>
                  </a:cubicBezTo>
                  <a:cubicBezTo>
                    <a:pt x="629" y="9613"/>
                    <a:pt x="629" y="9391"/>
                    <a:pt x="629" y="9132"/>
                  </a:cubicBezTo>
                  <a:cubicBezTo>
                    <a:pt x="592" y="7986"/>
                    <a:pt x="1073" y="6063"/>
                    <a:pt x="1738" y="4363"/>
                  </a:cubicBezTo>
                  <a:cubicBezTo>
                    <a:pt x="2071" y="3512"/>
                    <a:pt x="2478" y="2736"/>
                    <a:pt x="2885" y="2107"/>
                  </a:cubicBezTo>
                  <a:cubicBezTo>
                    <a:pt x="3299" y="1521"/>
                    <a:pt x="3681" y="1127"/>
                    <a:pt x="4030" y="957"/>
                  </a:cubicBezTo>
                  <a:lnTo>
                    <a:pt x="4030" y="957"/>
                  </a:lnTo>
                  <a:lnTo>
                    <a:pt x="4031" y="961"/>
                  </a:lnTo>
                  <a:cubicBezTo>
                    <a:pt x="4031" y="961"/>
                    <a:pt x="4289" y="924"/>
                    <a:pt x="4807" y="887"/>
                  </a:cubicBezTo>
                  <a:cubicBezTo>
                    <a:pt x="6249" y="813"/>
                    <a:pt x="9576" y="592"/>
                    <a:pt x="12682" y="592"/>
                  </a:cubicBezTo>
                  <a:close/>
                  <a:moveTo>
                    <a:pt x="12682" y="0"/>
                  </a:moveTo>
                  <a:cubicBezTo>
                    <a:pt x="8541" y="0"/>
                    <a:pt x="3994" y="333"/>
                    <a:pt x="3957" y="333"/>
                  </a:cubicBezTo>
                  <a:lnTo>
                    <a:pt x="3883" y="370"/>
                  </a:lnTo>
                  <a:cubicBezTo>
                    <a:pt x="3328" y="592"/>
                    <a:pt x="2848" y="1109"/>
                    <a:pt x="2404" y="1775"/>
                  </a:cubicBezTo>
                  <a:cubicBezTo>
                    <a:pt x="1701" y="2773"/>
                    <a:pt x="1110" y="4141"/>
                    <a:pt x="703" y="5472"/>
                  </a:cubicBezTo>
                  <a:cubicBezTo>
                    <a:pt x="260" y="6840"/>
                    <a:pt x="1" y="8171"/>
                    <a:pt x="1" y="9132"/>
                  </a:cubicBezTo>
                  <a:cubicBezTo>
                    <a:pt x="1" y="9539"/>
                    <a:pt x="38" y="9871"/>
                    <a:pt x="149" y="10167"/>
                  </a:cubicBezTo>
                  <a:cubicBezTo>
                    <a:pt x="223" y="10278"/>
                    <a:pt x="297" y="10426"/>
                    <a:pt x="444" y="10537"/>
                  </a:cubicBezTo>
                  <a:cubicBezTo>
                    <a:pt x="555" y="10611"/>
                    <a:pt x="703" y="10685"/>
                    <a:pt x="888" y="10685"/>
                  </a:cubicBezTo>
                  <a:lnTo>
                    <a:pt x="962" y="10685"/>
                  </a:lnTo>
                  <a:cubicBezTo>
                    <a:pt x="1849" y="10574"/>
                    <a:pt x="4992" y="10315"/>
                    <a:pt x="7913" y="10056"/>
                  </a:cubicBezTo>
                  <a:cubicBezTo>
                    <a:pt x="9354" y="9908"/>
                    <a:pt x="10759" y="9797"/>
                    <a:pt x="11794" y="9723"/>
                  </a:cubicBezTo>
                  <a:cubicBezTo>
                    <a:pt x="12393" y="9659"/>
                    <a:pt x="12868" y="9620"/>
                    <a:pt x="13162" y="9598"/>
                  </a:cubicBezTo>
                  <a:lnTo>
                    <a:pt x="13162" y="9598"/>
                  </a:lnTo>
                  <a:cubicBezTo>
                    <a:pt x="13162" y="9723"/>
                    <a:pt x="13162" y="9853"/>
                    <a:pt x="13162" y="9982"/>
                  </a:cubicBezTo>
                  <a:cubicBezTo>
                    <a:pt x="13162" y="12644"/>
                    <a:pt x="13939" y="16267"/>
                    <a:pt x="14974" y="19595"/>
                  </a:cubicBezTo>
                  <a:cubicBezTo>
                    <a:pt x="15528" y="21258"/>
                    <a:pt x="16120" y="22848"/>
                    <a:pt x="16749" y="24216"/>
                  </a:cubicBezTo>
                  <a:cubicBezTo>
                    <a:pt x="17340" y="25584"/>
                    <a:pt x="17969" y="26730"/>
                    <a:pt x="18597" y="27506"/>
                  </a:cubicBezTo>
                  <a:cubicBezTo>
                    <a:pt x="18967" y="27950"/>
                    <a:pt x="19373" y="28726"/>
                    <a:pt x="19780" y="29614"/>
                  </a:cubicBezTo>
                  <a:cubicBezTo>
                    <a:pt x="21000" y="32276"/>
                    <a:pt x="22257" y="36268"/>
                    <a:pt x="22997" y="38117"/>
                  </a:cubicBezTo>
                  <a:cubicBezTo>
                    <a:pt x="23218" y="38672"/>
                    <a:pt x="23329" y="39263"/>
                    <a:pt x="23329" y="39892"/>
                  </a:cubicBezTo>
                  <a:cubicBezTo>
                    <a:pt x="23329" y="40557"/>
                    <a:pt x="23181" y="41259"/>
                    <a:pt x="22886" y="41888"/>
                  </a:cubicBezTo>
                  <a:cubicBezTo>
                    <a:pt x="22664" y="42406"/>
                    <a:pt x="22479" y="42923"/>
                    <a:pt x="22479" y="43404"/>
                  </a:cubicBezTo>
                  <a:cubicBezTo>
                    <a:pt x="22479" y="43515"/>
                    <a:pt x="22479" y="43663"/>
                    <a:pt x="22553" y="43773"/>
                  </a:cubicBezTo>
                  <a:cubicBezTo>
                    <a:pt x="22627" y="44069"/>
                    <a:pt x="22812" y="44328"/>
                    <a:pt x="23034" y="44439"/>
                  </a:cubicBezTo>
                  <a:cubicBezTo>
                    <a:pt x="23366" y="44661"/>
                    <a:pt x="23699" y="44735"/>
                    <a:pt x="24032" y="44772"/>
                  </a:cubicBezTo>
                  <a:cubicBezTo>
                    <a:pt x="24364" y="44809"/>
                    <a:pt x="24623" y="44846"/>
                    <a:pt x="24808" y="44920"/>
                  </a:cubicBezTo>
                  <a:cubicBezTo>
                    <a:pt x="24919" y="44993"/>
                    <a:pt x="25178" y="45178"/>
                    <a:pt x="25437" y="45400"/>
                  </a:cubicBezTo>
                  <a:cubicBezTo>
                    <a:pt x="25880" y="45733"/>
                    <a:pt x="26398" y="46214"/>
                    <a:pt x="26915" y="46620"/>
                  </a:cubicBezTo>
                  <a:cubicBezTo>
                    <a:pt x="27396" y="47027"/>
                    <a:pt x="27803" y="47397"/>
                    <a:pt x="28062" y="47581"/>
                  </a:cubicBezTo>
                  <a:cubicBezTo>
                    <a:pt x="28320" y="47729"/>
                    <a:pt x="28616" y="47803"/>
                    <a:pt x="28986" y="47840"/>
                  </a:cubicBezTo>
                  <a:cubicBezTo>
                    <a:pt x="29355" y="47877"/>
                    <a:pt x="29799" y="47914"/>
                    <a:pt x="30206" y="47914"/>
                  </a:cubicBezTo>
                  <a:cubicBezTo>
                    <a:pt x="30612" y="47914"/>
                    <a:pt x="30982" y="47877"/>
                    <a:pt x="31315" y="47840"/>
                  </a:cubicBezTo>
                  <a:cubicBezTo>
                    <a:pt x="31500" y="47840"/>
                    <a:pt x="31648" y="47803"/>
                    <a:pt x="31759" y="47766"/>
                  </a:cubicBezTo>
                  <a:cubicBezTo>
                    <a:pt x="31906" y="47766"/>
                    <a:pt x="32017" y="47729"/>
                    <a:pt x="32128" y="47655"/>
                  </a:cubicBezTo>
                  <a:cubicBezTo>
                    <a:pt x="32202" y="47618"/>
                    <a:pt x="32276" y="47581"/>
                    <a:pt x="32313" y="47508"/>
                  </a:cubicBezTo>
                  <a:cubicBezTo>
                    <a:pt x="32387" y="47434"/>
                    <a:pt x="32461" y="47323"/>
                    <a:pt x="32461" y="47212"/>
                  </a:cubicBezTo>
                  <a:cubicBezTo>
                    <a:pt x="32424" y="47101"/>
                    <a:pt x="32387" y="47027"/>
                    <a:pt x="32350" y="46953"/>
                  </a:cubicBezTo>
                  <a:cubicBezTo>
                    <a:pt x="32276" y="46879"/>
                    <a:pt x="32202" y="46805"/>
                    <a:pt x="32091" y="46731"/>
                  </a:cubicBezTo>
                  <a:cubicBezTo>
                    <a:pt x="31833" y="46546"/>
                    <a:pt x="31426" y="46324"/>
                    <a:pt x="31167" y="46066"/>
                  </a:cubicBezTo>
                  <a:cubicBezTo>
                    <a:pt x="31130" y="46066"/>
                    <a:pt x="31019" y="45881"/>
                    <a:pt x="30871" y="45696"/>
                  </a:cubicBezTo>
                  <a:cubicBezTo>
                    <a:pt x="30354" y="44957"/>
                    <a:pt x="29429" y="43441"/>
                    <a:pt x="28616" y="42110"/>
                  </a:cubicBezTo>
                  <a:cubicBezTo>
                    <a:pt x="28209" y="41444"/>
                    <a:pt x="27840" y="40816"/>
                    <a:pt x="27581" y="40372"/>
                  </a:cubicBezTo>
                  <a:cubicBezTo>
                    <a:pt x="27378" y="40025"/>
                    <a:pt x="27221" y="39768"/>
                    <a:pt x="27162" y="39673"/>
                  </a:cubicBezTo>
                  <a:lnTo>
                    <a:pt x="27162" y="39673"/>
                  </a:lnTo>
                  <a:cubicBezTo>
                    <a:pt x="27016" y="38804"/>
                    <a:pt x="25533" y="30020"/>
                    <a:pt x="23884" y="21036"/>
                  </a:cubicBezTo>
                  <a:cubicBezTo>
                    <a:pt x="22997" y="16304"/>
                    <a:pt x="22072" y="11535"/>
                    <a:pt x="21296" y="7838"/>
                  </a:cubicBezTo>
                  <a:cubicBezTo>
                    <a:pt x="20926" y="5989"/>
                    <a:pt x="20556" y="4400"/>
                    <a:pt x="20261" y="3254"/>
                  </a:cubicBezTo>
                  <a:cubicBezTo>
                    <a:pt x="20113" y="2662"/>
                    <a:pt x="20002" y="2144"/>
                    <a:pt x="19854" y="1775"/>
                  </a:cubicBezTo>
                  <a:cubicBezTo>
                    <a:pt x="19817" y="1590"/>
                    <a:pt x="19743" y="1442"/>
                    <a:pt x="19706" y="1331"/>
                  </a:cubicBezTo>
                  <a:cubicBezTo>
                    <a:pt x="19632" y="1183"/>
                    <a:pt x="19595" y="1072"/>
                    <a:pt x="19521" y="998"/>
                  </a:cubicBezTo>
                  <a:cubicBezTo>
                    <a:pt x="19299" y="740"/>
                    <a:pt x="18967" y="592"/>
                    <a:pt x="18523" y="444"/>
                  </a:cubicBezTo>
                  <a:cubicBezTo>
                    <a:pt x="17895" y="259"/>
                    <a:pt x="17044" y="148"/>
                    <a:pt x="16009" y="74"/>
                  </a:cubicBezTo>
                  <a:cubicBezTo>
                    <a:pt x="15011" y="0"/>
                    <a:pt x="13865" y="0"/>
                    <a:pt x="12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1" name="Google Shape;3851;g3048a510704_4_0"/>
            <p:cNvSpPr/>
            <p:nvPr/>
          </p:nvSpPr>
          <p:spPr>
            <a:xfrm>
              <a:off x="2676375" y="4926925"/>
              <a:ext cx="287175" cy="118325"/>
            </a:xfrm>
            <a:custGeom>
              <a:rect b="b" l="l" r="r" t="t"/>
              <a:pathLst>
                <a:path extrusionOk="0" h="4733" w="11487">
                  <a:moveTo>
                    <a:pt x="1072" y="0"/>
                  </a:moveTo>
                  <a:cubicBezTo>
                    <a:pt x="1072" y="0"/>
                    <a:pt x="0" y="0"/>
                    <a:pt x="887" y="888"/>
                  </a:cubicBezTo>
                  <a:cubicBezTo>
                    <a:pt x="1775" y="1775"/>
                    <a:pt x="1775" y="4585"/>
                    <a:pt x="1775" y="4585"/>
                  </a:cubicBezTo>
                  <a:lnTo>
                    <a:pt x="2810" y="4585"/>
                  </a:lnTo>
                  <a:cubicBezTo>
                    <a:pt x="2810" y="4585"/>
                    <a:pt x="2477" y="3180"/>
                    <a:pt x="2995" y="2477"/>
                  </a:cubicBezTo>
                  <a:cubicBezTo>
                    <a:pt x="2995" y="2477"/>
                    <a:pt x="3097" y="2470"/>
                    <a:pt x="3259" y="2470"/>
                  </a:cubicBezTo>
                  <a:cubicBezTo>
                    <a:pt x="3805" y="2470"/>
                    <a:pt x="5030" y="2558"/>
                    <a:pt x="5287" y="3328"/>
                  </a:cubicBezTo>
                  <a:cubicBezTo>
                    <a:pt x="5509" y="4030"/>
                    <a:pt x="6248" y="4733"/>
                    <a:pt x="6248" y="4733"/>
                  </a:cubicBezTo>
                  <a:lnTo>
                    <a:pt x="9649" y="4733"/>
                  </a:lnTo>
                  <a:cubicBezTo>
                    <a:pt x="10574" y="4733"/>
                    <a:pt x="11165" y="4289"/>
                    <a:pt x="11313" y="4030"/>
                  </a:cubicBezTo>
                  <a:cubicBezTo>
                    <a:pt x="11442" y="3804"/>
                    <a:pt x="11487" y="3691"/>
                    <a:pt x="11075" y="3691"/>
                  </a:cubicBezTo>
                  <a:cubicBezTo>
                    <a:pt x="11016" y="3691"/>
                    <a:pt x="10948" y="3693"/>
                    <a:pt x="10869" y="3698"/>
                  </a:cubicBezTo>
                  <a:cubicBezTo>
                    <a:pt x="10783" y="3703"/>
                    <a:pt x="10660" y="3706"/>
                    <a:pt x="10509" y="3706"/>
                  </a:cubicBezTo>
                  <a:cubicBezTo>
                    <a:pt x="9626" y="3706"/>
                    <a:pt x="7820" y="3601"/>
                    <a:pt x="7283" y="3254"/>
                  </a:cubicBezTo>
                  <a:cubicBezTo>
                    <a:pt x="6951" y="3032"/>
                    <a:pt x="6581" y="2588"/>
                    <a:pt x="6322" y="2256"/>
                  </a:cubicBezTo>
                  <a:cubicBezTo>
                    <a:pt x="6063" y="1923"/>
                    <a:pt x="3697" y="814"/>
                    <a:pt x="2403" y="333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2" name="Google Shape;3852;g3048a510704_4_0"/>
            <p:cNvSpPr/>
            <p:nvPr/>
          </p:nvSpPr>
          <p:spPr>
            <a:xfrm>
              <a:off x="2681900" y="4919525"/>
              <a:ext cx="287475" cy="133125"/>
            </a:xfrm>
            <a:custGeom>
              <a:rect b="b" l="l" r="r" t="t"/>
              <a:pathLst>
                <a:path extrusionOk="0" h="5325" w="11499">
                  <a:moveTo>
                    <a:pt x="802" y="598"/>
                  </a:moveTo>
                  <a:lnTo>
                    <a:pt x="2074" y="916"/>
                  </a:lnTo>
                  <a:lnTo>
                    <a:pt x="2074" y="916"/>
                  </a:lnTo>
                  <a:lnTo>
                    <a:pt x="2071" y="925"/>
                  </a:lnTo>
                  <a:cubicBezTo>
                    <a:pt x="2700" y="1147"/>
                    <a:pt x="3624" y="1553"/>
                    <a:pt x="4400" y="1923"/>
                  </a:cubicBezTo>
                  <a:cubicBezTo>
                    <a:pt x="4807" y="2108"/>
                    <a:pt x="5140" y="2293"/>
                    <a:pt x="5399" y="2441"/>
                  </a:cubicBezTo>
                  <a:cubicBezTo>
                    <a:pt x="5546" y="2515"/>
                    <a:pt x="5657" y="2589"/>
                    <a:pt x="5731" y="2626"/>
                  </a:cubicBezTo>
                  <a:lnTo>
                    <a:pt x="5842" y="2700"/>
                  </a:lnTo>
                  <a:lnTo>
                    <a:pt x="5842" y="2737"/>
                  </a:lnTo>
                  <a:cubicBezTo>
                    <a:pt x="6138" y="3106"/>
                    <a:pt x="6508" y="3550"/>
                    <a:pt x="6914" y="3809"/>
                  </a:cubicBezTo>
                  <a:cubicBezTo>
                    <a:pt x="7099" y="3957"/>
                    <a:pt x="7321" y="3994"/>
                    <a:pt x="7617" y="4067"/>
                  </a:cubicBezTo>
                  <a:cubicBezTo>
                    <a:pt x="8430" y="4252"/>
                    <a:pt x="9613" y="4289"/>
                    <a:pt x="10279" y="4289"/>
                  </a:cubicBezTo>
                  <a:lnTo>
                    <a:pt x="10744" y="4289"/>
                  </a:lnTo>
                  <a:cubicBezTo>
                    <a:pt x="10673" y="4360"/>
                    <a:pt x="10564" y="4443"/>
                    <a:pt x="10427" y="4511"/>
                  </a:cubicBezTo>
                  <a:cubicBezTo>
                    <a:pt x="10168" y="4622"/>
                    <a:pt x="9835" y="4733"/>
                    <a:pt x="9428" y="4733"/>
                  </a:cubicBezTo>
                  <a:lnTo>
                    <a:pt x="6175" y="4733"/>
                  </a:lnTo>
                  <a:cubicBezTo>
                    <a:pt x="6087" y="4644"/>
                    <a:pt x="5933" y="4480"/>
                    <a:pt x="5805" y="4289"/>
                  </a:cubicBezTo>
                  <a:cubicBezTo>
                    <a:pt x="5620" y="4067"/>
                    <a:pt x="5436" y="3772"/>
                    <a:pt x="5362" y="3550"/>
                  </a:cubicBezTo>
                  <a:cubicBezTo>
                    <a:pt x="5288" y="3291"/>
                    <a:pt x="5103" y="3069"/>
                    <a:pt x="4881" y="2921"/>
                  </a:cubicBezTo>
                  <a:cubicBezTo>
                    <a:pt x="4585" y="2700"/>
                    <a:pt x="4216" y="2589"/>
                    <a:pt x="3883" y="2515"/>
                  </a:cubicBezTo>
                  <a:cubicBezTo>
                    <a:pt x="3550" y="2441"/>
                    <a:pt x="3217" y="2441"/>
                    <a:pt x="3032" y="2441"/>
                  </a:cubicBezTo>
                  <a:lnTo>
                    <a:pt x="2774" y="2441"/>
                  </a:lnTo>
                  <a:cubicBezTo>
                    <a:pt x="2663" y="2441"/>
                    <a:pt x="2589" y="2515"/>
                    <a:pt x="2515" y="2589"/>
                  </a:cubicBezTo>
                  <a:cubicBezTo>
                    <a:pt x="2256" y="2958"/>
                    <a:pt x="2182" y="3439"/>
                    <a:pt x="2182" y="3883"/>
                  </a:cubicBezTo>
                  <a:cubicBezTo>
                    <a:pt x="2182" y="4130"/>
                    <a:pt x="2204" y="4363"/>
                    <a:pt x="2229" y="4548"/>
                  </a:cubicBezTo>
                  <a:lnTo>
                    <a:pt x="1842" y="4548"/>
                  </a:lnTo>
                  <a:cubicBezTo>
                    <a:pt x="1832" y="4256"/>
                    <a:pt x="1805" y="3800"/>
                    <a:pt x="1739" y="3291"/>
                  </a:cubicBezTo>
                  <a:cubicBezTo>
                    <a:pt x="1702" y="2884"/>
                    <a:pt x="1591" y="2441"/>
                    <a:pt x="1480" y="2034"/>
                  </a:cubicBezTo>
                  <a:cubicBezTo>
                    <a:pt x="1332" y="1627"/>
                    <a:pt x="1184" y="1258"/>
                    <a:pt x="888" y="962"/>
                  </a:cubicBezTo>
                  <a:cubicBezTo>
                    <a:pt x="777" y="851"/>
                    <a:pt x="703" y="740"/>
                    <a:pt x="666" y="703"/>
                  </a:cubicBezTo>
                  <a:lnTo>
                    <a:pt x="638" y="647"/>
                  </a:lnTo>
                  <a:lnTo>
                    <a:pt x="638" y="647"/>
                  </a:lnTo>
                  <a:cubicBezTo>
                    <a:pt x="659" y="629"/>
                    <a:pt x="711" y="629"/>
                    <a:pt x="740" y="629"/>
                  </a:cubicBezTo>
                  <a:lnTo>
                    <a:pt x="802" y="598"/>
                  </a:lnTo>
                  <a:close/>
                  <a:moveTo>
                    <a:pt x="851" y="1"/>
                  </a:moveTo>
                  <a:cubicBezTo>
                    <a:pt x="814" y="1"/>
                    <a:pt x="666" y="1"/>
                    <a:pt x="482" y="38"/>
                  </a:cubicBezTo>
                  <a:cubicBezTo>
                    <a:pt x="408" y="75"/>
                    <a:pt x="297" y="112"/>
                    <a:pt x="186" y="186"/>
                  </a:cubicBezTo>
                  <a:cubicBezTo>
                    <a:pt x="112" y="296"/>
                    <a:pt x="1" y="444"/>
                    <a:pt x="1" y="592"/>
                  </a:cubicBezTo>
                  <a:cubicBezTo>
                    <a:pt x="1" y="740"/>
                    <a:pt x="75" y="888"/>
                    <a:pt x="149" y="999"/>
                  </a:cubicBezTo>
                  <a:cubicBezTo>
                    <a:pt x="223" y="1110"/>
                    <a:pt x="297" y="1258"/>
                    <a:pt x="445" y="1406"/>
                  </a:cubicBezTo>
                  <a:cubicBezTo>
                    <a:pt x="629" y="1553"/>
                    <a:pt x="777" y="1849"/>
                    <a:pt x="888" y="2219"/>
                  </a:cubicBezTo>
                  <a:cubicBezTo>
                    <a:pt x="1073" y="2773"/>
                    <a:pt x="1147" y="3439"/>
                    <a:pt x="1184" y="3957"/>
                  </a:cubicBezTo>
                  <a:cubicBezTo>
                    <a:pt x="1221" y="4215"/>
                    <a:pt x="1221" y="4437"/>
                    <a:pt x="1221" y="4622"/>
                  </a:cubicBezTo>
                  <a:cubicBezTo>
                    <a:pt x="1258" y="4770"/>
                    <a:pt x="1258" y="4881"/>
                    <a:pt x="1258" y="4881"/>
                  </a:cubicBezTo>
                  <a:cubicBezTo>
                    <a:pt x="1258" y="4955"/>
                    <a:pt x="1258" y="5029"/>
                    <a:pt x="1332" y="5066"/>
                  </a:cubicBezTo>
                  <a:cubicBezTo>
                    <a:pt x="1406" y="5140"/>
                    <a:pt x="1480" y="5177"/>
                    <a:pt x="1554" y="5177"/>
                  </a:cubicBezTo>
                  <a:lnTo>
                    <a:pt x="2589" y="5177"/>
                  </a:lnTo>
                  <a:cubicBezTo>
                    <a:pt x="2700" y="5177"/>
                    <a:pt x="2774" y="5140"/>
                    <a:pt x="2848" y="5066"/>
                  </a:cubicBezTo>
                  <a:cubicBezTo>
                    <a:pt x="2922" y="4992"/>
                    <a:pt x="2922" y="4881"/>
                    <a:pt x="2885" y="4807"/>
                  </a:cubicBezTo>
                  <a:lnTo>
                    <a:pt x="2885" y="4770"/>
                  </a:lnTo>
                  <a:cubicBezTo>
                    <a:pt x="2885" y="4696"/>
                    <a:pt x="2811" y="4289"/>
                    <a:pt x="2811" y="3883"/>
                  </a:cubicBezTo>
                  <a:cubicBezTo>
                    <a:pt x="2811" y="3577"/>
                    <a:pt x="2836" y="3270"/>
                    <a:pt x="2950" y="3069"/>
                  </a:cubicBezTo>
                  <a:lnTo>
                    <a:pt x="3032" y="3069"/>
                  </a:lnTo>
                  <a:cubicBezTo>
                    <a:pt x="3254" y="3069"/>
                    <a:pt x="3698" y="3069"/>
                    <a:pt x="4068" y="3180"/>
                  </a:cubicBezTo>
                  <a:cubicBezTo>
                    <a:pt x="4253" y="3254"/>
                    <a:pt x="4400" y="3328"/>
                    <a:pt x="4511" y="3402"/>
                  </a:cubicBezTo>
                  <a:cubicBezTo>
                    <a:pt x="4659" y="3513"/>
                    <a:pt x="4733" y="3587"/>
                    <a:pt x="4770" y="3735"/>
                  </a:cubicBezTo>
                  <a:cubicBezTo>
                    <a:pt x="4881" y="4141"/>
                    <a:pt x="5177" y="4511"/>
                    <a:pt x="5399" y="4770"/>
                  </a:cubicBezTo>
                  <a:cubicBezTo>
                    <a:pt x="5620" y="5066"/>
                    <a:pt x="5842" y="5251"/>
                    <a:pt x="5842" y="5251"/>
                  </a:cubicBezTo>
                  <a:cubicBezTo>
                    <a:pt x="5879" y="5287"/>
                    <a:pt x="5953" y="5324"/>
                    <a:pt x="6027" y="5324"/>
                  </a:cubicBezTo>
                  <a:lnTo>
                    <a:pt x="9428" y="5324"/>
                  </a:lnTo>
                  <a:cubicBezTo>
                    <a:pt x="9946" y="5324"/>
                    <a:pt x="10353" y="5214"/>
                    <a:pt x="10685" y="5066"/>
                  </a:cubicBezTo>
                  <a:cubicBezTo>
                    <a:pt x="11018" y="4881"/>
                    <a:pt x="11240" y="4696"/>
                    <a:pt x="11351" y="4474"/>
                  </a:cubicBezTo>
                  <a:cubicBezTo>
                    <a:pt x="11388" y="4437"/>
                    <a:pt x="11425" y="4400"/>
                    <a:pt x="11425" y="4326"/>
                  </a:cubicBezTo>
                  <a:cubicBezTo>
                    <a:pt x="11462" y="4252"/>
                    <a:pt x="11499" y="4215"/>
                    <a:pt x="11499" y="4104"/>
                  </a:cubicBezTo>
                  <a:cubicBezTo>
                    <a:pt x="11499" y="4030"/>
                    <a:pt x="11462" y="3920"/>
                    <a:pt x="11425" y="3846"/>
                  </a:cubicBezTo>
                  <a:cubicBezTo>
                    <a:pt x="11314" y="3735"/>
                    <a:pt x="11240" y="3698"/>
                    <a:pt x="11129" y="3698"/>
                  </a:cubicBezTo>
                  <a:cubicBezTo>
                    <a:pt x="11055" y="3661"/>
                    <a:pt x="10981" y="3661"/>
                    <a:pt x="10870" y="3661"/>
                  </a:cubicBezTo>
                  <a:lnTo>
                    <a:pt x="10648" y="3661"/>
                  </a:lnTo>
                  <a:cubicBezTo>
                    <a:pt x="10574" y="3698"/>
                    <a:pt x="10427" y="3698"/>
                    <a:pt x="10279" y="3698"/>
                  </a:cubicBezTo>
                  <a:cubicBezTo>
                    <a:pt x="9835" y="3698"/>
                    <a:pt x="9170" y="3661"/>
                    <a:pt x="8578" y="3587"/>
                  </a:cubicBezTo>
                  <a:cubicBezTo>
                    <a:pt x="8282" y="3550"/>
                    <a:pt x="7987" y="3513"/>
                    <a:pt x="7728" y="3476"/>
                  </a:cubicBezTo>
                  <a:cubicBezTo>
                    <a:pt x="7506" y="3402"/>
                    <a:pt x="7321" y="3365"/>
                    <a:pt x="7247" y="3291"/>
                  </a:cubicBezTo>
                  <a:cubicBezTo>
                    <a:pt x="6951" y="3143"/>
                    <a:pt x="6582" y="2700"/>
                    <a:pt x="6360" y="2367"/>
                  </a:cubicBezTo>
                  <a:cubicBezTo>
                    <a:pt x="6286" y="2256"/>
                    <a:pt x="6212" y="2219"/>
                    <a:pt x="6101" y="2145"/>
                  </a:cubicBezTo>
                  <a:cubicBezTo>
                    <a:pt x="5731" y="1886"/>
                    <a:pt x="5103" y="1553"/>
                    <a:pt x="4363" y="1221"/>
                  </a:cubicBezTo>
                  <a:cubicBezTo>
                    <a:pt x="3661" y="888"/>
                    <a:pt x="2885" y="555"/>
                    <a:pt x="2293" y="333"/>
                  </a:cubicBezTo>
                  <a:lnTo>
                    <a:pt x="2256" y="333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3" name="Google Shape;3853;g3048a510704_4_0"/>
            <p:cNvSpPr/>
            <p:nvPr/>
          </p:nvSpPr>
          <p:spPr>
            <a:xfrm>
              <a:off x="2816850" y="4909350"/>
              <a:ext cx="98000" cy="95225"/>
            </a:xfrm>
            <a:custGeom>
              <a:rect b="b" l="l" r="r" t="t"/>
              <a:pathLst>
                <a:path extrusionOk="0" h="3809" w="3920">
                  <a:moveTo>
                    <a:pt x="2404" y="1"/>
                  </a:moveTo>
                  <a:cubicBezTo>
                    <a:pt x="2404" y="1"/>
                    <a:pt x="1" y="2293"/>
                    <a:pt x="38" y="2552"/>
                  </a:cubicBezTo>
                  <a:cubicBezTo>
                    <a:pt x="75" y="3144"/>
                    <a:pt x="1442" y="3809"/>
                    <a:pt x="1442" y="3809"/>
                  </a:cubicBezTo>
                  <a:lnTo>
                    <a:pt x="3919" y="2367"/>
                  </a:lnTo>
                  <a:lnTo>
                    <a:pt x="3624" y="1258"/>
                  </a:lnTo>
                  <a:cubicBezTo>
                    <a:pt x="3217" y="260"/>
                    <a:pt x="2404" y="1"/>
                    <a:pt x="2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4" name="Google Shape;3854;g3048a510704_4_0"/>
            <p:cNvSpPr/>
            <p:nvPr/>
          </p:nvSpPr>
          <p:spPr>
            <a:xfrm>
              <a:off x="2809450" y="4901600"/>
              <a:ext cx="113725" cy="111000"/>
            </a:xfrm>
            <a:custGeom>
              <a:rect b="b" l="l" r="r" t="t"/>
              <a:pathLst>
                <a:path extrusionOk="0" h="4440" w="4549">
                  <a:moveTo>
                    <a:pt x="629" y="2751"/>
                  </a:moveTo>
                  <a:lnTo>
                    <a:pt x="614" y="2757"/>
                  </a:lnTo>
                  <a:lnTo>
                    <a:pt x="614" y="2757"/>
                  </a:lnTo>
                  <a:cubicBezTo>
                    <a:pt x="616" y="2753"/>
                    <a:pt x="621" y="2751"/>
                    <a:pt x="629" y="2751"/>
                  </a:cubicBezTo>
                  <a:close/>
                  <a:moveTo>
                    <a:pt x="2769" y="674"/>
                  </a:moveTo>
                  <a:lnTo>
                    <a:pt x="2769" y="674"/>
                  </a:lnTo>
                  <a:cubicBezTo>
                    <a:pt x="2840" y="710"/>
                    <a:pt x="2933" y="762"/>
                    <a:pt x="3032" y="829"/>
                  </a:cubicBezTo>
                  <a:cubicBezTo>
                    <a:pt x="3217" y="1013"/>
                    <a:pt x="3476" y="1272"/>
                    <a:pt x="3624" y="1679"/>
                  </a:cubicBezTo>
                  <a:lnTo>
                    <a:pt x="3846" y="2529"/>
                  </a:lnTo>
                  <a:lnTo>
                    <a:pt x="1733" y="3776"/>
                  </a:lnTo>
                  <a:lnTo>
                    <a:pt x="1733" y="3776"/>
                  </a:lnTo>
                  <a:cubicBezTo>
                    <a:pt x="1584" y="3694"/>
                    <a:pt x="1322" y="3562"/>
                    <a:pt x="1110" y="3380"/>
                  </a:cubicBezTo>
                  <a:cubicBezTo>
                    <a:pt x="962" y="3269"/>
                    <a:pt x="814" y="3158"/>
                    <a:pt x="740" y="3047"/>
                  </a:cubicBezTo>
                  <a:cubicBezTo>
                    <a:pt x="693" y="2999"/>
                    <a:pt x="660" y="2936"/>
                    <a:pt x="643" y="2887"/>
                  </a:cubicBezTo>
                  <a:lnTo>
                    <a:pt x="643" y="2887"/>
                  </a:lnTo>
                  <a:cubicBezTo>
                    <a:pt x="663" y="2849"/>
                    <a:pt x="704" y="2800"/>
                    <a:pt x="777" y="2751"/>
                  </a:cubicBezTo>
                  <a:cubicBezTo>
                    <a:pt x="1036" y="2418"/>
                    <a:pt x="1591" y="1864"/>
                    <a:pt x="2034" y="1383"/>
                  </a:cubicBezTo>
                  <a:cubicBezTo>
                    <a:pt x="2335" y="1082"/>
                    <a:pt x="2608" y="824"/>
                    <a:pt x="2769" y="674"/>
                  </a:cubicBezTo>
                  <a:close/>
                  <a:moveTo>
                    <a:pt x="2722" y="1"/>
                  </a:moveTo>
                  <a:cubicBezTo>
                    <a:pt x="2643" y="1"/>
                    <a:pt x="2569" y="35"/>
                    <a:pt x="2515" y="89"/>
                  </a:cubicBezTo>
                  <a:cubicBezTo>
                    <a:pt x="2515" y="89"/>
                    <a:pt x="1886" y="644"/>
                    <a:pt x="1295" y="1272"/>
                  </a:cubicBezTo>
                  <a:cubicBezTo>
                    <a:pt x="999" y="1568"/>
                    <a:pt x="703" y="1864"/>
                    <a:pt x="481" y="2123"/>
                  </a:cubicBezTo>
                  <a:cubicBezTo>
                    <a:pt x="334" y="2270"/>
                    <a:pt x="260" y="2381"/>
                    <a:pt x="186" y="2492"/>
                  </a:cubicBezTo>
                  <a:lnTo>
                    <a:pt x="75" y="2640"/>
                  </a:lnTo>
                  <a:cubicBezTo>
                    <a:pt x="38" y="2677"/>
                    <a:pt x="1" y="2714"/>
                    <a:pt x="1" y="2862"/>
                  </a:cubicBezTo>
                  <a:cubicBezTo>
                    <a:pt x="1" y="2862"/>
                    <a:pt x="1" y="2862"/>
                    <a:pt x="1" y="2862"/>
                  </a:cubicBezTo>
                  <a:lnTo>
                    <a:pt x="1" y="2862"/>
                  </a:lnTo>
                  <a:cubicBezTo>
                    <a:pt x="1" y="2882"/>
                    <a:pt x="4" y="2897"/>
                    <a:pt x="7" y="2907"/>
                  </a:cubicBezTo>
                  <a:lnTo>
                    <a:pt x="7" y="2907"/>
                  </a:lnTo>
                  <a:cubicBezTo>
                    <a:pt x="53" y="3177"/>
                    <a:pt x="193" y="3352"/>
                    <a:pt x="334" y="3527"/>
                  </a:cubicBezTo>
                  <a:cubicBezTo>
                    <a:pt x="555" y="3786"/>
                    <a:pt x="888" y="4008"/>
                    <a:pt x="1147" y="4156"/>
                  </a:cubicBezTo>
                  <a:cubicBezTo>
                    <a:pt x="1406" y="4304"/>
                    <a:pt x="1628" y="4415"/>
                    <a:pt x="1628" y="4415"/>
                  </a:cubicBezTo>
                  <a:cubicBezTo>
                    <a:pt x="1658" y="4430"/>
                    <a:pt x="1695" y="4439"/>
                    <a:pt x="1733" y="4439"/>
                  </a:cubicBezTo>
                  <a:cubicBezTo>
                    <a:pt x="1787" y="4439"/>
                    <a:pt x="1843" y="4421"/>
                    <a:pt x="1886" y="4378"/>
                  </a:cubicBezTo>
                  <a:lnTo>
                    <a:pt x="4363" y="2936"/>
                  </a:lnTo>
                  <a:cubicBezTo>
                    <a:pt x="4474" y="2862"/>
                    <a:pt x="4548" y="2714"/>
                    <a:pt x="4511" y="2566"/>
                  </a:cubicBezTo>
                  <a:lnTo>
                    <a:pt x="4215" y="1494"/>
                  </a:lnTo>
                  <a:lnTo>
                    <a:pt x="4179" y="1457"/>
                  </a:lnTo>
                  <a:cubicBezTo>
                    <a:pt x="3994" y="903"/>
                    <a:pt x="3624" y="533"/>
                    <a:pt x="3365" y="311"/>
                  </a:cubicBezTo>
                  <a:cubicBezTo>
                    <a:pt x="3069" y="89"/>
                    <a:pt x="2848" y="15"/>
                    <a:pt x="2811" y="15"/>
                  </a:cubicBezTo>
                  <a:cubicBezTo>
                    <a:pt x="2781" y="5"/>
                    <a:pt x="2751" y="1"/>
                    <a:pt x="2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5" name="Google Shape;3855;g3048a510704_4_0"/>
            <p:cNvSpPr/>
            <p:nvPr/>
          </p:nvSpPr>
          <p:spPr>
            <a:xfrm>
              <a:off x="1840825" y="3478600"/>
              <a:ext cx="636850" cy="232925"/>
            </a:xfrm>
            <a:custGeom>
              <a:rect b="b" l="l" r="r" t="t"/>
              <a:pathLst>
                <a:path extrusionOk="0" h="9317" w="25474">
                  <a:moveTo>
                    <a:pt x="22590" y="0"/>
                  </a:moveTo>
                  <a:cubicBezTo>
                    <a:pt x="21628" y="0"/>
                    <a:pt x="20187" y="333"/>
                    <a:pt x="20187" y="333"/>
                  </a:cubicBezTo>
                  <a:lnTo>
                    <a:pt x="17414" y="1442"/>
                  </a:lnTo>
                  <a:lnTo>
                    <a:pt x="1" y="4252"/>
                  </a:lnTo>
                  <a:lnTo>
                    <a:pt x="407" y="9317"/>
                  </a:lnTo>
                  <a:lnTo>
                    <a:pt x="17931" y="3623"/>
                  </a:lnTo>
                  <a:lnTo>
                    <a:pt x="23107" y="2071"/>
                  </a:lnTo>
                  <a:cubicBezTo>
                    <a:pt x="23107" y="2071"/>
                    <a:pt x="24327" y="2921"/>
                    <a:pt x="24845" y="3217"/>
                  </a:cubicBezTo>
                  <a:cubicBezTo>
                    <a:pt x="24954" y="3279"/>
                    <a:pt x="25044" y="3305"/>
                    <a:pt x="25120" y="3305"/>
                  </a:cubicBezTo>
                  <a:cubicBezTo>
                    <a:pt x="25404" y="3305"/>
                    <a:pt x="25473" y="2933"/>
                    <a:pt x="25473" y="2699"/>
                  </a:cubicBezTo>
                  <a:cubicBezTo>
                    <a:pt x="25473" y="2403"/>
                    <a:pt x="23514" y="0"/>
                    <a:pt x="22590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6" name="Google Shape;3856;g3048a510704_4_0"/>
            <p:cNvSpPr/>
            <p:nvPr/>
          </p:nvSpPr>
          <p:spPr>
            <a:xfrm>
              <a:off x="1832500" y="3471200"/>
              <a:ext cx="652575" cy="248325"/>
            </a:xfrm>
            <a:custGeom>
              <a:rect b="b" l="l" r="r" t="t"/>
              <a:pathLst>
                <a:path extrusionOk="0" h="9933" w="26103">
                  <a:moveTo>
                    <a:pt x="22923" y="592"/>
                  </a:moveTo>
                  <a:cubicBezTo>
                    <a:pt x="22997" y="592"/>
                    <a:pt x="23292" y="703"/>
                    <a:pt x="23588" y="925"/>
                  </a:cubicBezTo>
                  <a:cubicBezTo>
                    <a:pt x="24032" y="1258"/>
                    <a:pt x="24512" y="1738"/>
                    <a:pt x="24919" y="2219"/>
                  </a:cubicBezTo>
                  <a:cubicBezTo>
                    <a:pt x="25104" y="2441"/>
                    <a:pt x="25252" y="2625"/>
                    <a:pt x="25363" y="2810"/>
                  </a:cubicBezTo>
                  <a:cubicBezTo>
                    <a:pt x="25437" y="2884"/>
                    <a:pt x="25474" y="2958"/>
                    <a:pt x="25474" y="2995"/>
                  </a:cubicBezTo>
                  <a:lnTo>
                    <a:pt x="25509" y="3031"/>
                  </a:lnTo>
                  <a:lnTo>
                    <a:pt x="25509" y="3031"/>
                  </a:lnTo>
                  <a:cubicBezTo>
                    <a:pt x="25503" y="3130"/>
                    <a:pt x="25474" y="3225"/>
                    <a:pt x="25474" y="3291"/>
                  </a:cubicBezTo>
                  <a:cubicBezTo>
                    <a:pt x="25474" y="3291"/>
                    <a:pt x="25437" y="3291"/>
                    <a:pt x="25363" y="3254"/>
                  </a:cubicBezTo>
                  <a:cubicBezTo>
                    <a:pt x="25104" y="3106"/>
                    <a:pt x="24660" y="2810"/>
                    <a:pt x="24291" y="2552"/>
                  </a:cubicBezTo>
                  <a:cubicBezTo>
                    <a:pt x="23921" y="2330"/>
                    <a:pt x="23588" y="2108"/>
                    <a:pt x="23588" y="2108"/>
                  </a:cubicBezTo>
                  <a:cubicBezTo>
                    <a:pt x="23536" y="2082"/>
                    <a:pt x="23484" y="2056"/>
                    <a:pt x="23418" y="2056"/>
                  </a:cubicBezTo>
                  <a:cubicBezTo>
                    <a:pt x="23391" y="2056"/>
                    <a:pt x="23362" y="2060"/>
                    <a:pt x="23329" y="2071"/>
                  </a:cubicBezTo>
                  <a:lnTo>
                    <a:pt x="18153" y="3624"/>
                  </a:lnTo>
                  <a:lnTo>
                    <a:pt x="1036" y="9206"/>
                  </a:lnTo>
                  <a:lnTo>
                    <a:pt x="666" y="4807"/>
                  </a:lnTo>
                  <a:lnTo>
                    <a:pt x="17784" y="2071"/>
                  </a:lnTo>
                  <a:lnTo>
                    <a:pt x="17858" y="2034"/>
                  </a:lnTo>
                  <a:lnTo>
                    <a:pt x="20589" y="905"/>
                  </a:lnTo>
                  <a:lnTo>
                    <a:pt x="20589" y="905"/>
                  </a:lnTo>
                  <a:lnTo>
                    <a:pt x="20594" y="925"/>
                  </a:lnTo>
                  <a:cubicBezTo>
                    <a:pt x="20594" y="925"/>
                    <a:pt x="20667" y="888"/>
                    <a:pt x="20815" y="851"/>
                  </a:cubicBezTo>
                  <a:cubicBezTo>
                    <a:pt x="21259" y="777"/>
                    <a:pt x="22257" y="592"/>
                    <a:pt x="22923" y="592"/>
                  </a:cubicBezTo>
                  <a:close/>
                  <a:moveTo>
                    <a:pt x="22923" y="1"/>
                  </a:moveTo>
                  <a:cubicBezTo>
                    <a:pt x="21924" y="1"/>
                    <a:pt x="20483" y="296"/>
                    <a:pt x="20446" y="296"/>
                  </a:cubicBezTo>
                  <a:lnTo>
                    <a:pt x="20409" y="333"/>
                  </a:lnTo>
                  <a:lnTo>
                    <a:pt x="17674" y="1449"/>
                  </a:lnTo>
                  <a:lnTo>
                    <a:pt x="17674" y="1449"/>
                  </a:lnTo>
                  <a:lnTo>
                    <a:pt x="17673" y="1442"/>
                  </a:lnTo>
                  <a:lnTo>
                    <a:pt x="297" y="4252"/>
                  </a:lnTo>
                  <a:cubicBezTo>
                    <a:pt x="112" y="4252"/>
                    <a:pt x="1" y="4400"/>
                    <a:pt x="38" y="4585"/>
                  </a:cubicBezTo>
                  <a:lnTo>
                    <a:pt x="445" y="9650"/>
                  </a:lnTo>
                  <a:cubicBezTo>
                    <a:pt x="445" y="9724"/>
                    <a:pt x="482" y="9835"/>
                    <a:pt x="592" y="9872"/>
                  </a:cubicBezTo>
                  <a:cubicBezTo>
                    <a:pt x="636" y="9915"/>
                    <a:pt x="679" y="9933"/>
                    <a:pt x="730" y="9933"/>
                  </a:cubicBezTo>
                  <a:cubicBezTo>
                    <a:pt x="766" y="9933"/>
                    <a:pt x="805" y="9924"/>
                    <a:pt x="851" y="9909"/>
                  </a:cubicBezTo>
                  <a:lnTo>
                    <a:pt x="18338" y="4215"/>
                  </a:lnTo>
                  <a:lnTo>
                    <a:pt x="23376" y="2704"/>
                  </a:lnTo>
                  <a:lnTo>
                    <a:pt x="23376" y="2704"/>
                  </a:lnTo>
                  <a:cubicBezTo>
                    <a:pt x="23704" y="2916"/>
                    <a:pt x="24610" y="3502"/>
                    <a:pt x="25030" y="3772"/>
                  </a:cubicBezTo>
                  <a:cubicBezTo>
                    <a:pt x="25178" y="3846"/>
                    <a:pt x="25326" y="3919"/>
                    <a:pt x="25474" y="3919"/>
                  </a:cubicBezTo>
                  <a:cubicBezTo>
                    <a:pt x="25622" y="3919"/>
                    <a:pt x="25732" y="3846"/>
                    <a:pt x="25843" y="3772"/>
                  </a:cubicBezTo>
                  <a:cubicBezTo>
                    <a:pt x="25991" y="3661"/>
                    <a:pt x="26028" y="3513"/>
                    <a:pt x="26065" y="3365"/>
                  </a:cubicBezTo>
                  <a:cubicBezTo>
                    <a:pt x="26102" y="3217"/>
                    <a:pt x="26102" y="3106"/>
                    <a:pt x="26102" y="2995"/>
                  </a:cubicBezTo>
                  <a:cubicBezTo>
                    <a:pt x="26102" y="2884"/>
                    <a:pt x="26102" y="2847"/>
                    <a:pt x="26065" y="2773"/>
                  </a:cubicBezTo>
                  <a:cubicBezTo>
                    <a:pt x="25991" y="2589"/>
                    <a:pt x="25843" y="2367"/>
                    <a:pt x="25622" y="2108"/>
                  </a:cubicBezTo>
                  <a:cubicBezTo>
                    <a:pt x="25289" y="1664"/>
                    <a:pt x="24808" y="1184"/>
                    <a:pt x="24365" y="777"/>
                  </a:cubicBezTo>
                  <a:cubicBezTo>
                    <a:pt x="24106" y="555"/>
                    <a:pt x="23884" y="370"/>
                    <a:pt x="23625" y="222"/>
                  </a:cubicBezTo>
                  <a:cubicBezTo>
                    <a:pt x="23403" y="111"/>
                    <a:pt x="23181" y="1"/>
                    <a:pt x="22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7" name="Google Shape;3857;g3048a510704_4_0"/>
            <p:cNvSpPr/>
            <p:nvPr/>
          </p:nvSpPr>
          <p:spPr>
            <a:xfrm>
              <a:off x="2303875" y="3514650"/>
              <a:ext cx="171025" cy="49925"/>
            </a:xfrm>
            <a:custGeom>
              <a:rect b="b" l="l" r="r" t="t"/>
              <a:pathLst>
                <a:path extrusionOk="0" h="1997" w="6841">
                  <a:moveTo>
                    <a:pt x="1665" y="0"/>
                  </a:moveTo>
                  <a:lnTo>
                    <a:pt x="1" y="1997"/>
                  </a:lnTo>
                  <a:cubicBezTo>
                    <a:pt x="1" y="1997"/>
                    <a:pt x="334" y="1997"/>
                    <a:pt x="1665" y="1886"/>
                  </a:cubicBezTo>
                  <a:cubicBezTo>
                    <a:pt x="3033" y="1775"/>
                    <a:pt x="3735" y="1146"/>
                    <a:pt x="3735" y="1146"/>
                  </a:cubicBezTo>
                  <a:cubicBezTo>
                    <a:pt x="3735" y="1146"/>
                    <a:pt x="4992" y="1257"/>
                    <a:pt x="5916" y="1257"/>
                  </a:cubicBezTo>
                  <a:cubicBezTo>
                    <a:pt x="6840" y="1257"/>
                    <a:pt x="6545" y="444"/>
                    <a:pt x="5805" y="333"/>
                  </a:cubicBezTo>
                  <a:cubicBezTo>
                    <a:pt x="5103" y="222"/>
                    <a:pt x="1665" y="0"/>
                    <a:pt x="1665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8" name="Google Shape;3858;g3048a510704_4_0"/>
            <p:cNvSpPr/>
            <p:nvPr/>
          </p:nvSpPr>
          <p:spPr>
            <a:xfrm>
              <a:off x="2296500" y="3507250"/>
              <a:ext cx="177475" cy="64725"/>
            </a:xfrm>
            <a:custGeom>
              <a:rect b="b" l="l" r="r" t="t"/>
              <a:pathLst>
                <a:path extrusionOk="0" h="2589" w="7099">
                  <a:moveTo>
                    <a:pt x="1997" y="0"/>
                  </a:moveTo>
                  <a:cubicBezTo>
                    <a:pt x="1812" y="0"/>
                    <a:pt x="1664" y="111"/>
                    <a:pt x="1664" y="296"/>
                  </a:cubicBezTo>
                  <a:cubicBezTo>
                    <a:pt x="1664" y="444"/>
                    <a:pt x="1775" y="592"/>
                    <a:pt x="1960" y="629"/>
                  </a:cubicBezTo>
                  <a:cubicBezTo>
                    <a:pt x="1960" y="629"/>
                    <a:pt x="2810" y="666"/>
                    <a:pt x="3734" y="740"/>
                  </a:cubicBezTo>
                  <a:cubicBezTo>
                    <a:pt x="4695" y="814"/>
                    <a:pt x="5731" y="888"/>
                    <a:pt x="6063" y="925"/>
                  </a:cubicBezTo>
                  <a:cubicBezTo>
                    <a:pt x="6211" y="962"/>
                    <a:pt x="6322" y="999"/>
                    <a:pt x="6396" y="1073"/>
                  </a:cubicBezTo>
                  <a:lnTo>
                    <a:pt x="6470" y="1147"/>
                  </a:lnTo>
                  <a:lnTo>
                    <a:pt x="6470" y="1183"/>
                  </a:lnTo>
                  <a:cubicBezTo>
                    <a:pt x="6470" y="1220"/>
                    <a:pt x="6359" y="1257"/>
                    <a:pt x="6211" y="1257"/>
                  </a:cubicBezTo>
                  <a:cubicBezTo>
                    <a:pt x="5768" y="1257"/>
                    <a:pt x="5213" y="1220"/>
                    <a:pt x="4806" y="1183"/>
                  </a:cubicBezTo>
                  <a:cubicBezTo>
                    <a:pt x="4363" y="1183"/>
                    <a:pt x="4067" y="1147"/>
                    <a:pt x="4067" y="1147"/>
                  </a:cubicBezTo>
                  <a:cubicBezTo>
                    <a:pt x="3993" y="1147"/>
                    <a:pt x="3882" y="1147"/>
                    <a:pt x="3845" y="1220"/>
                  </a:cubicBezTo>
                  <a:cubicBezTo>
                    <a:pt x="3808" y="1220"/>
                    <a:pt x="3180" y="1775"/>
                    <a:pt x="1960" y="1849"/>
                  </a:cubicBezTo>
                  <a:cubicBezTo>
                    <a:pt x="1257" y="1923"/>
                    <a:pt x="850" y="1960"/>
                    <a:pt x="629" y="1960"/>
                  </a:cubicBezTo>
                  <a:lnTo>
                    <a:pt x="296" y="1960"/>
                  </a:lnTo>
                  <a:cubicBezTo>
                    <a:pt x="148" y="1960"/>
                    <a:pt x="0" y="2108"/>
                    <a:pt x="0" y="2293"/>
                  </a:cubicBezTo>
                  <a:cubicBezTo>
                    <a:pt x="0" y="2440"/>
                    <a:pt x="148" y="2588"/>
                    <a:pt x="296" y="2588"/>
                  </a:cubicBezTo>
                  <a:cubicBezTo>
                    <a:pt x="333" y="2588"/>
                    <a:pt x="629" y="2588"/>
                    <a:pt x="1997" y="2477"/>
                  </a:cubicBezTo>
                  <a:cubicBezTo>
                    <a:pt x="3158" y="2388"/>
                    <a:pt x="3888" y="1939"/>
                    <a:pt x="4147" y="1748"/>
                  </a:cubicBezTo>
                  <a:lnTo>
                    <a:pt x="4147" y="1748"/>
                  </a:lnTo>
                  <a:cubicBezTo>
                    <a:pt x="4475" y="1775"/>
                    <a:pt x="5429" y="1849"/>
                    <a:pt x="6211" y="1849"/>
                  </a:cubicBezTo>
                  <a:cubicBezTo>
                    <a:pt x="6470" y="1849"/>
                    <a:pt x="6655" y="1812"/>
                    <a:pt x="6840" y="1701"/>
                  </a:cubicBezTo>
                  <a:cubicBezTo>
                    <a:pt x="6988" y="1590"/>
                    <a:pt x="7099" y="1405"/>
                    <a:pt x="7099" y="1220"/>
                  </a:cubicBezTo>
                  <a:cubicBezTo>
                    <a:pt x="7099" y="962"/>
                    <a:pt x="6988" y="777"/>
                    <a:pt x="6803" y="629"/>
                  </a:cubicBezTo>
                  <a:cubicBezTo>
                    <a:pt x="6655" y="481"/>
                    <a:pt x="6433" y="370"/>
                    <a:pt x="6137" y="296"/>
                  </a:cubicBezTo>
                  <a:cubicBezTo>
                    <a:pt x="5768" y="259"/>
                    <a:pt x="4732" y="185"/>
                    <a:pt x="3771" y="111"/>
                  </a:cubicBezTo>
                  <a:cubicBezTo>
                    <a:pt x="2847" y="37"/>
                    <a:pt x="1997" y="0"/>
                    <a:pt x="19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9" name="Google Shape;3859;g3048a510704_4_0"/>
            <p:cNvSpPr/>
            <p:nvPr/>
          </p:nvSpPr>
          <p:spPr>
            <a:xfrm>
              <a:off x="1536750" y="3107250"/>
              <a:ext cx="905800" cy="1073350"/>
            </a:xfrm>
            <a:custGeom>
              <a:rect b="b" l="l" r="r" t="t"/>
              <a:pathLst>
                <a:path extrusionOk="0" h="42934" w="36232">
                  <a:moveTo>
                    <a:pt x="12856" y="1"/>
                  </a:moveTo>
                  <a:cubicBezTo>
                    <a:pt x="7710" y="1"/>
                    <a:pt x="4615" y="2378"/>
                    <a:pt x="4215" y="7090"/>
                  </a:cubicBezTo>
                  <a:cubicBezTo>
                    <a:pt x="3734" y="12784"/>
                    <a:pt x="2921" y="20881"/>
                    <a:pt x="2440" y="25095"/>
                  </a:cubicBezTo>
                  <a:cubicBezTo>
                    <a:pt x="1923" y="29310"/>
                    <a:pt x="0" y="30419"/>
                    <a:pt x="333" y="34819"/>
                  </a:cubicBezTo>
                  <a:cubicBezTo>
                    <a:pt x="629" y="39181"/>
                    <a:pt x="3069" y="42434"/>
                    <a:pt x="7284" y="42730"/>
                  </a:cubicBezTo>
                  <a:cubicBezTo>
                    <a:pt x="9090" y="42873"/>
                    <a:pt x="10563" y="42934"/>
                    <a:pt x="12094" y="42934"/>
                  </a:cubicBezTo>
                  <a:cubicBezTo>
                    <a:pt x="14135" y="42934"/>
                    <a:pt x="16278" y="42825"/>
                    <a:pt x="19447" y="42656"/>
                  </a:cubicBezTo>
                  <a:cubicBezTo>
                    <a:pt x="24105" y="42398"/>
                    <a:pt x="33754" y="41362"/>
                    <a:pt x="33754" y="41362"/>
                  </a:cubicBezTo>
                  <a:cubicBezTo>
                    <a:pt x="33754" y="41362"/>
                    <a:pt x="35455" y="37591"/>
                    <a:pt x="35603" y="35817"/>
                  </a:cubicBezTo>
                  <a:cubicBezTo>
                    <a:pt x="35751" y="34042"/>
                    <a:pt x="36232" y="28681"/>
                    <a:pt x="35270" y="28681"/>
                  </a:cubicBezTo>
                  <a:cubicBezTo>
                    <a:pt x="34309" y="28681"/>
                    <a:pt x="15713" y="29606"/>
                    <a:pt x="15713" y="29606"/>
                  </a:cubicBezTo>
                  <a:lnTo>
                    <a:pt x="16859" y="22507"/>
                  </a:lnTo>
                  <a:cubicBezTo>
                    <a:pt x="16859" y="22507"/>
                    <a:pt x="20741" y="19882"/>
                    <a:pt x="21074" y="18293"/>
                  </a:cubicBezTo>
                  <a:cubicBezTo>
                    <a:pt x="21369" y="16666"/>
                    <a:pt x="21221" y="9678"/>
                    <a:pt x="20408" y="5944"/>
                  </a:cubicBezTo>
                  <a:cubicBezTo>
                    <a:pt x="19595" y="2247"/>
                    <a:pt x="16193" y="288"/>
                    <a:pt x="16193" y="288"/>
                  </a:cubicBezTo>
                  <a:cubicBezTo>
                    <a:pt x="15002" y="97"/>
                    <a:pt x="13888" y="1"/>
                    <a:pt x="128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0" name="Google Shape;3860;g3048a510704_4_0"/>
            <p:cNvSpPr/>
            <p:nvPr/>
          </p:nvSpPr>
          <p:spPr>
            <a:xfrm>
              <a:off x="1535825" y="3099650"/>
              <a:ext cx="904875" cy="1088800"/>
            </a:xfrm>
            <a:custGeom>
              <a:rect b="b" l="l" r="r" t="t"/>
              <a:pathLst>
                <a:path extrusionOk="0" h="43552" w="36195">
                  <a:moveTo>
                    <a:pt x="12940" y="629"/>
                  </a:moveTo>
                  <a:cubicBezTo>
                    <a:pt x="13914" y="629"/>
                    <a:pt x="14958" y="699"/>
                    <a:pt x="16106" y="874"/>
                  </a:cubicBezTo>
                  <a:lnTo>
                    <a:pt x="16106" y="874"/>
                  </a:lnTo>
                  <a:lnTo>
                    <a:pt x="16120" y="888"/>
                  </a:lnTo>
                  <a:cubicBezTo>
                    <a:pt x="16267" y="999"/>
                    <a:pt x="17118" y="1516"/>
                    <a:pt x="18005" y="2440"/>
                  </a:cubicBezTo>
                  <a:cubicBezTo>
                    <a:pt x="18855" y="3365"/>
                    <a:pt x="19780" y="4659"/>
                    <a:pt x="20149" y="6322"/>
                  </a:cubicBezTo>
                  <a:cubicBezTo>
                    <a:pt x="20704" y="8836"/>
                    <a:pt x="20926" y="12903"/>
                    <a:pt x="20926" y="15713"/>
                  </a:cubicBezTo>
                  <a:cubicBezTo>
                    <a:pt x="20926" y="17007"/>
                    <a:pt x="20889" y="18042"/>
                    <a:pt x="20778" y="18523"/>
                  </a:cubicBezTo>
                  <a:cubicBezTo>
                    <a:pt x="20741" y="18818"/>
                    <a:pt x="20445" y="19262"/>
                    <a:pt x="20075" y="19706"/>
                  </a:cubicBezTo>
                  <a:cubicBezTo>
                    <a:pt x="19484" y="20408"/>
                    <a:pt x="18634" y="21111"/>
                    <a:pt x="17931" y="21628"/>
                  </a:cubicBezTo>
                  <a:cubicBezTo>
                    <a:pt x="17598" y="21924"/>
                    <a:pt x="17303" y="22146"/>
                    <a:pt x="17081" y="22294"/>
                  </a:cubicBezTo>
                  <a:cubicBezTo>
                    <a:pt x="16859" y="22442"/>
                    <a:pt x="16711" y="22552"/>
                    <a:pt x="16711" y="22552"/>
                  </a:cubicBezTo>
                  <a:cubicBezTo>
                    <a:pt x="16637" y="22589"/>
                    <a:pt x="16600" y="22663"/>
                    <a:pt x="16563" y="22737"/>
                  </a:cubicBezTo>
                  <a:lnTo>
                    <a:pt x="15454" y="29873"/>
                  </a:lnTo>
                  <a:cubicBezTo>
                    <a:pt x="15417" y="29984"/>
                    <a:pt x="15454" y="30058"/>
                    <a:pt x="15528" y="30131"/>
                  </a:cubicBezTo>
                  <a:cubicBezTo>
                    <a:pt x="15565" y="30205"/>
                    <a:pt x="15676" y="30242"/>
                    <a:pt x="15750" y="30242"/>
                  </a:cubicBezTo>
                  <a:cubicBezTo>
                    <a:pt x="15750" y="30242"/>
                    <a:pt x="16933" y="30168"/>
                    <a:pt x="18671" y="30094"/>
                  </a:cubicBezTo>
                  <a:cubicBezTo>
                    <a:pt x="21332" y="29947"/>
                    <a:pt x="25288" y="29762"/>
                    <a:pt x="28727" y="29614"/>
                  </a:cubicBezTo>
                  <a:cubicBezTo>
                    <a:pt x="30427" y="29503"/>
                    <a:pt x="31980" y="29429"/>
                    <a:pt x="33163" y="29392"/>
                  </a:cubicBezTo>
                  <a:cubicBezTo>
                    <a:pt x="34280" y="29357"/>
                    <a:pt x="35068" y="29322"/>
                    <a:pt x="35276" y="29318"/>
                  </a:cubicBezTo>
                  <a:lnTo>
                    <a:pt x="35276" y="29318"/>
                  </a:lnTo>
                  <a:cubicBezTo>
                    <a:pt x="35311" y="29322"/>
                    <a:pt x="35346" y="29361"/>
                    <a:pt x="35381" y="29466"/>
                  </a:cubicBezTo>
                  <a:cubicBezTo>
                    <a:pt x="35455" y="29651"/>
                    <a:pt x="35529" y="29984"/>
                    <a:pt x="35529" y="30316"/>
                  </a:cubicBezTo>
                  <a:cubicBezTo>
                    <a:pt x="35566" y="30686"/>
                    <a:pt x="35603" y="31130"/>
                    <a:pt x="35603" y="31573"/>
                  </a:cubicBezTo>
                  <a:cubicBezTo>
                    <a:pt x="35603" y="33200"/>
                    <a:pt x="35418" y="35159"/>
                    <a:pt x="35344" y="36121"/>
                  </a:cubicBezTo>
                  <a:cubicBezTo>
                    <a:pt x="35270" y="36934"/>
                    <a:pt x="34790" y="38302"/>
                    <a:pt x="34383" y="39448"/>
                  </a:cubicBezTo>
                  <a:cubicBezTo>
                    <a:pt x="34161" y="40040"/>
                    <a:pt x="33939" y="40557"/>
                    <a:pt x="33755" y="40927"/>
                  </a:cubicBezTo>
                  <a:cubicBezTo>
                    <a:pt x="33681" y="41129"/>
                    <a:pt x="33617" y="41286"/>
                    <a:pt x="33570" y="41392"/>
                  </a:cubicBezTo>
                  <a:lnTo>
                    <a:pt x="33570" y="41392"/>
                  </a:lnTo>
                  <a:cubicBezTo>
                    <a:pt x="33323" y="41419"/>
                    <a:pt x="32836" y="41469"/>
                    <a:pt x="32165" y="41518"/>
                  </a:cubicBezTo>
                  <a:cubicBezTo>
                    <a:pt x="29244" y="41851"/>
                    <a:pt x="22959" y="42443"/>
                    <a:pt x="19484" y="42628"/>
                  </a:cubicBezTo>
                  <a:cubicBezTo>
                    <a:pt x="16230" y="42812"/>
                    <a:pt x="14049" y="42923"/>
                    <a:pt x="11979" y="42923"/>
                  </a:cubicBezTo>
                  <a:cubicBezTo>
                    <a:pt x="10500" y="42923"/>
                    <a:pt x="9095" y="42886"/>
                    <a:pt x="7358" y="42738"/>
                  </a:cubicBezTo>
                  <a:cubicBezTo>
                    <a:pt x="5324" y="42591"/>
                    <a:pt x="3734" y="41740"/>
                    <a:pt x="2625" y="40409"/>
                  </a:cubicBezTo>
                  <a:cubicBezTo>
                    <a:pt x="1479" y="39078"/>
                    <a:pt x="814" y="37230"/>
                    <a:pt x="666" y="35086"/>
                  </a:cubicBezTo>
                  <a:cubicBezTo>
                    <a:pt x="629" y="34753"/>
                    <a:pt x="629" y="34457"/>
                    <a:pt x="629" y="34161"/>
                  </a:cubicBezTo>
                  <a:cubicBezTo>
                    <a:pt x="629" y="32387"/>
                    <a:pt x="1036" y="31241"/>
                    <a:pt x="1516" y="29984"/>
                  </a:cubicBezTo>
                  <a:cubicBezTo>
                    <a:pt x="1997" y="28727"/>
                    <a:pt x="2551" y="27396"/>
                    <a:pt x="2773" y="25436"/>
                  </a:cubicBezTo>
                  <a:cubicBezTo>
                    <a:pt x="3254" y="21222"/>
                    <a:pt x="4067" y="13088"/>
                    <a:pt x="4548" y="7431"/>
                  </a:cubicBezTo>
                  <a:cubicBezTo>
                    <a:pt x="4733" y="5102"/>
                    <a:pt x="5583" y="3439"/>
                    <a:pt x="6988" y="2329"/>
                  </a:cubicBezTo>
                  <a:cubicBezTo>
                    <a:pt x="8393" y="1183"/>
                    <a:pt x="10389" y="629"/>
                    <a:pt x="12940" y="629"/>
                  </a:cubicBezTo>
                  <a:close/>
                  <a:moveTo>
                    <a:pt x="12940" y="0"/>
                  </a:moveTo>
                  <a:cubicBezTo>
                    <a:pt x="10315" y="0"/>
                    <a:pt x="8171" y="592"/>
                    <a:pt x="6618" y="1849"/>
                  </a:cubicBezTo>
                  <a:cubicBezTo>
                    <a:pt x="5065" y="3069"/>
                    <a:pt x="4141" y="4954"/>
                    <a:pt x="3919" y="7358"/>
                  </a:cubicBezTo>
                  <a:cubicBezTo>
                    <a:pt x="3439" y="13051"/>
                    <a:pt x="2625" y="21148"/>
                    <a:pt x="2145" y="25362"/>
                  </a:cubicBezTo>
                  <a:cubicBezTo>
                    <a:pt x="1923" y="27248"/>
                    <a:pt x="1405" y="28505"/>
                    <a:pt x="925" y="29762"/>
                  </a:cubicBezTo>
                  <a:cubicBezTo>
                    <a:pt x="444" y="31019"/>
                    <a:pt x="0" y="32313"/>
                    <a:pt x="0" y="34161"/>
                  </a:cubicBezTo>
                  <a:cubicBezTo>
                    <a:pt x="0" y="34457"/>
                    <a:pt x="37" y="34790"/>
                    <a:pt x="37" y="35123"/>
                  </a:cubicBezTo>
                  <a:cubicBezTo>
                    <a:pt x="222" y="37378"/>
                    <a:pt x="925" y="39337"/>
                    <a:pt x="2145" y="40779"/>
                  </a:cubicBezTo>
                  <a:cubicBezTo>
                    <a:pt x="3365" y="42258"/>
                    <a:pt x="5102" y="43182"/>
                    <a:pt x="7284" y="43367"/>
                  </a:cubicBezTo>
                  <a:cubicBezTo>
                    <a:pt x="9058" y="43478"/>
                    <a:pt x="10500" y="43552"/>
                    <a:pt x="11979" y="43552"/>
                  </a:cubicBezTo>
                  <a:cubicBezTo>
                    <a:pt x="14086" y="43552"/>
                    <a:pt x="16267" y="43441"/>
                    <a:pt x="19521" y="43256"/>
                  </a:cubicBezTo>
                  <a:cubicBezTo>
                    <a:pt x="24179" y="42997"/>
                    <a:pt x="33828" y="41999"/>
                    <a:pt x="33828" y="41999"/>
                  </a:cubicBezTo>
                  <a:cubicBezTo>
                    <a:pt x="33939" y="41962"/>
                    <a:pt x="34013" y="41888"/>
                    <a:pt x="34087" y="41814"/>
                  </a:cubicBezTo>
                  <a:cubicBezTo>
                    <a:pt x="34087" y="41814"/>
                    <a:pt x="34494" y="40853"/>
                    <a:pt x="34938" y="39670"/>
                  </a:cubicBezTo>
                  <a:cubicBezTo>
                    <a:pt x="35381" y="38487"/>
                    <a:pt x="35862" y="37119"/>
                    <a:pt x="35936" y="36158"/>
                  </a:cubicBezTo>
                  <a:cubicBezTo>
                    <a:pt x="36047" y="35196"/>
                    <a:pt x="36195" y="33237"/>
                    <a:pt x="36195" y="31573"/>
                  </a:cubicBezTo>
                  <a:cubicBezTo>
                    <a:pt x="36195" y="30871"/>
                    <a:pt x="36195" y="30205"/>
                    <a:pt x="36084" y="29688"/>
                  </a:cubicBezTo>
                  <a:cubicBezTo>
                    <a:pt x="36047" y="29466"/>
                    <a:pt x="35973" y="29244"/>
                    <a:pt x="35862" y="29059"/>
                  </a:cubicBezTo>
                  <a:cubicBezTo>
                    <a:pt x="35825" y="28948"/>
                    <a:pt x="35751" y="28874"/>
                    <a:pt x="35640" y="28801"/>
                  </a:cubicBezTo>
                  <a:cubicBezTo>
                    <a:pt x="35566" y="28727"/>
                    <a:pt x="35455" y="28690"/>
                    <a:pt x="35307" y="28690"/>
                  </a:cubicBezTo>
                  <a:cubicBezTo>
                    <a:pt x="35048" y="28690"/>
                    <a:pt x="33718" y="28764"/>
                    <a:pt x="31832" y="28837"/>
                  </a:cubicBezTo>
                  <a:cubicBezTo>
                    <a:pt x="26798" y="29068"/>
                    <a:pt x="17985" y="29503"/>
                    <a:pt x="16108" y="29596"/>
                  </a:cubicBezTo>
                  <a:lnTo>
                    <a:pt x="16108" y="29596"/>
                  </a:lnTo>
                  <a:lnTo>
                    <a:pt x="17176" y="22948"/>
                  </a:lnTo>
                  <a:lnTo>
                    <a:pt x="17176" y="22948"/>
                  </a:lnTo>
                  <a:cubicBezTo>
                    <a:pt x="17480" y="22747"/>
                    <a:pt x="18267" y="22211"/>
                    <a:pt x="19077" y="21517"/>
                  </a:cubicBezTo>
                  <a:cubicBezTo>
                    <a:pt x="19595" y="21111"/>
                    <a:pt x="20112" y="20630"/>
                    <a:pt x="20519" y="20112"/>
                  </a:cubicBezTo>
                  <a:cubicBezTo>
                    <a:pt x="20963" y="19632"/>
                    <a:pt x="21295" y="19151"/>
                    <a:pt x="21406" y="18634"/>
                  </a:cubicBezTo>
                  <a:cubicBezTo>
                    <a:pt x="21517" y="18079"/>
                    <a:pt x="21554" y="17044"/>
                    <a:pt x="21554" y="15713"/>
                  </a:cubicBezTo>
                  <a:cubicBezTo>
                    <a:pt x="21554" y="12866"/>
                    <a:pt x="21295" y="8799"/>
                    <a:pt x="20741" y="6211"/>
                  </a:cubicBezTo>
                  <a:cubicBezTo>
                    <a:pt x="20334" y="4252"/>
                    <a:pt x="19225" y="2810"/>
                    <a:pt x="18264" y="1812"/>
                  </a:cubicBezTo>
                  <a:cubicBezTo>
                    <a:pt x="17266" y="851"/>
                    <a:pt x="16415" y="333"/>
                    <a:pt x="16378" y="333"/>
                  </a:cubicBezTo>
                  <a:lnTo>
                    <a:pt x="16267" y="296"/>
                  </a:lnTo>
                  <a:cubicBezTo>
                    <a:pt x="15084" y="111"/>
                    <a:pt x="13975" y="0"/>
                    <a:pt x="12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1" name="Google Shape;3861;g3048a510704_4_0"/>
            <p:cNvSpPr/>
            <p:nvPr/>
          </p:nvSpPr>
          <p:spPr>
            <a:xfrm>
              <a:off x="2022900" y="2863875"/>
              <a:ext cx="279150" cy="311575"/>
            </a:xfrm>
            <a:custGeom>
              <a:rect b="b" l="l" r="r" t="t"/>
              <a:pathLst>
                <a:path extrusionOk="0" h="12463" w="11166">
                  <a:moveTo>
                    <a:pt x="8878" y="1"/>
                  </a:moveTo>
                  <a:cubicBezTo>
                    <a:pt x="8592" y="1"/>
                    <a:pt x="8271" y="46"/>
                    <a:pt x="7913" y="152"/>
                  </a:cubicBezTo>
                  <a:cubicBezTo>
                    <a:pt x="5177" y="965"/>
                    <a:pt x="1" y="8396"/>
                    <a:pt x="1" y="8396"/>
                  </a:cubicBezTo>
                  <a:cubicBezTo>
                    <a:pt x="1" y="8396"/>
                    <a:pt x="1775" y="12463"/>
                    <a:pt x="2737" y="12463"/>
                  </a:cubicBezTo>
                  <a:cubicBezTo>
                    <a:pt x="3735" y="12463"/>
                    <a:pt x="7765" y="10836"/>
                    <a:pt x="9244" y="8248"/>
                  </a:cubicBezTo>
                  <a:cubicBezTo>
                    <a:pt x="10685" y="5660"/>
                    <a:pt x="11166" y="2074"/>
                    <a:pt x="11166" y="2074"/>
                  </a:cubicBezTo>
                  <a:cubicBezTo>
                    <a:pt x="11166" y="2074"/>
                    <a:pt x="10802" y="1"/>
                    <a:pt x="8878" y="1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2" name="Google Shape;3862;g3048a510704_4_0"/>
            <p:cNvSpPr/>
            <p:nvPr/>
          </p:nvSpPr>
          <p:spPr>
            <a:xfrm>
              <a:off x="2014600" y="2855650"/>
              <a:ext cx="294850" cy="327200"/>
            </a:xfrm>
            <a:custGeom>
              <a:rect b="b" l="l" r="r" t="t"/>
              <a:pathLst>
                <a:path extrusionOk="0" h="13088" w="11794">
                  <a:moveTo>
                    <a:pt x="9206" y="629"/>
                  </a:moveTo>
                  <a:cubicBezTo>
                    <a:pt x="9649" y="629"/>
                    <a:pt x="9945" y="739"/>
                    <a:pt x="10204" y="924"/>
                  </a:cubicBezTo>
                  <a:cubicBezTo>
                    <a:pt x="10611" y="1146"/>
                    <a:pt x="10869" y="1553"/>
                    <a:pt x="11017" y="1886"/>
                  </a:cubicBezTo>
                  <a:cubicBezTo>
                    <a:pt x="11091" y="2033"/>
                    <a:pt x="11128" y="2181"/>
                    <a:pt x="11165" y="2292"/>
                  </a:cubicBezTo>
                  <a:lnTo>
                    <a:pt x="11197" y="2418"/>
                  </a:lnTo>
                  <a:lnTo>
                    <a:pt x="11197" y="2418"/>
                  </a:lnTo>
                  <a:cubicBezTo>
                    <a:pt x="11192" y="2445"/>
                    <a:pt x="11183" y="2479"/>
                    <a:pt x="11165" y="2514"/>
                  </a:cubicBezTo>
                  <a:cubicBezTo>
                    <a:pt x="11054" y="3217"/>
                    <a:pt x="10537" y="6211"/>
                    <a:pt x="9280" y="8429"/>
                  </a:cubicBezTo>
                  <a:cubicBezTo>
                    <a:pt x="8614" y="9649"/>
                    <a:pt x="7283" y="10685"/>
                    <a:pt x="5989" y="11387"/>
                  </a:cubicBezTo>
                  <a:cubicBezTo>
                    <a:pt x="5361" y="11757"/>
                    <a:pt x="4695" y="12016"/>
                    <a:pt x="4178" y="12200"/>
                  </a:cubicBezTo>
                  <a:cubicBezTo>
                    <a:pt x="3660" y="12385"/>
                    <a:pt x="3254" y="12496"/>
                    <a:pt x="3069" y="12496"/>
                  </a:cubicBezTo>
                  <a:cubicBezTo>
                    <a:pt x="3069" y="12496"/>
                    <a:pt x="2995" y="12459"/>
                    <a:pt x="2884" y="12385"/>
                  </a:cubicBezTo>
                  <a:cubicBezTo>
                    <a:pt x="2662" y="12200"/>
                    <a:pt x="2403" y="11905"/>
                    <a:pt x="2144" y="11498"/>
                  </a:cubicBezTo>
                  <a:cubicBezTo>
                    <a:pt x="1775" y="10943"/>
                    <a:pt x="1368" y="10204"/>
                    <a:pt x="1072" y="9612"/>
                  </a:cubicBezTo>
                  <a:cubicBezTo>
                    <a:pt x="924" y="9317"/>
                    <a:pt x="813" y="9095"/>
                    <a:pt x="740" y="8910"/>
                  </a:cubicBezTo>
                  <a:cubicBezTo>
                    <a:pt x="719" y="8860"/>
                    <a:pt x="699" y="8815"/>
                    <a:pt x="681" y="8776"/>
                  </a:cubicBezTo>
                  <a:lnTo>
                    <a:pt x="681" y="8776"/>
                  </a:lnTo>
                  <a:cubicBezTo>
                    <a:pt x="715" y="8725"/>
                    <a:pt x="759" y="8659"/>
                    <a:pt x="813" y="8577"/>
                  </a:cubicBezTo>
                  <a:cubicBezTo>
                    <a:pt x="1294" y="7875"/>
                    <a:pt x="2625" y="6063"/>
                    <a:pt x="4104" y="4363"/>
                  </a:cubicBezTo>
                  <a:cubicBezTo>
                    <a:pt x="4880" y="3512"/>
                    <a:pt x="5657" y="2699"/>
                    <a:pt x="6396" y="2033"/>
                  </a:cubicBezTo>
                  <a:cubicBezTo>
                    <a:pt x="7135" y="1405"/>
                    <a:pt x="7838" y="924"/>
                    <a:pt x="8355" y="776"/>
                  </a:cubicBezTo>
                  <a:cubicBezTo>
                    <a:pt x="8688" y="666"/>
                    <a:pt x="8947" y="629"/>
                    <a:pt x="9206" y="629"/>
                  </a:cubicBezTo>
                  <a:close/>
                  <a:moveTo>
                    <a:pt x="9206" y="0"/>
                  </a:moveTo>
                  <a:cubicBezTo>
                    <a:pt x="8910" y="0"/>
                    <a:pt x="8540" y="74"/>
                    <a:pt x="8171" y="185"/>
                  </a:cubicBezTo>
                  <a:cubicBezTo>
                    <a:pt x="7394" y="407"/>
                    <a:pt x="6544" y="1072"/>
                    <a:pt x="5657" y="1886"/>
                  </a:cubicBezTo>
                  <a:cubicBezTo>
                    <a:pt x="2995" y="4363"/>
                    <a:pt x="74" y="8540"/>
                    <a:pt x="74" y="8577"/>
                  </a:cubicBezTo>
                  <a:cubicBezTo>
                    <a:pt x="0" y="8651"/>
                    <a:pt x="0" y="8762"/>
                    <a:pt x="37" y="8873"/>
                  </a:cubicBezTo>
                  <a:cubicBezTo>
                    <a:pt x="37" y="8873"/>
                    <a:pt x="481" y="9871"/>
                    <a:pt x="1072" y="10906"/>
                  </a:cubicBezTo>
                  <a:cubicBezTo>
                    <a:pt x="1368" y="11424"/>
                    <a:pt x="1664" y="11942"/>
                    <a:pt x="1997" y="12348"/>
                  </a:cubicBezTo>
                  <a:cubicBezTo>
                    <a:pt x="2144" y="12533"/>
                    <a:pt x="2329" y="12718"/>
                    <a:pt x="2477" y="12866"/>
                  </a:cubicBezTo>
                  <a:cubicBezTo>
                    <a:pt x="2662" y="12977"/>
                    <a:pt x="2847" y="13088"/>
                    <a:pt x="3069" y="13088"/>
                  </a:cubicBezTo>
                  <a:cubicBezTo>
                    <a:pt x="3401" y="13088"/>
                    <a:pt x="3845" y="12977"/>
                    <a:pt x="4400" y="12792"/>
                  </a:cubicBezTo>
                  <a:cubicBezTo>
                    <a:pt x="5250" y="12496"/>
                    <a:pt x="6285" y="11979"/>
                    <a:pt x="7283" y="11313"/>
                  </a:cubicBezTo>
                  <a:cubicBezTo>
                    <a:pt x="8282" y="10611"/>
                    <a:pt x="9243" y="9760"/>
                    <a:pt x="9834" y="8725"/>
                  </a:cubicBezTo>
                  <a:cubicBezTo>
                    <a:pt x="11313" y="6063"/>
                    <a:pt x="11794" y="2477"/>
                    <a:pt x="11794" y="2440"/>
                  </a:cubicBezTo>
                  <a:lnTo>
                    <a:pt x="11794" y="2366"/>
                  </a:lnTo>
                  <a:cubicBezTo>
                    <a:pt x="11794" y="2329"/>
                    <a:pt x="11720" y="1775"/>
                    <a:pt x="11350" y="1220"/>
                  </a:cubicBezTo>
                  <a:cubicBezTo>
                    <a:pt x="11165" y="924"/>
                    <a:pt x="10906" y="629"/>
                    <a:pt x="10537" y="407"/>
                  </a:cubicBezTo>
                  <a:cubicBezTo>
                    <a:pt x="10204" y="148"/>
                    <a:pt x="9760" y="0"/>
                    <a:pt x="9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3" name="Google Shape;3863;g3048a510704_4_0"/>
            <p:cNvSpPr/>
            <p:nvPr/>
          </p:nvSpPr>
          <p:spPr>
            <a:xfrm>
              <a:off x="1440650" y="2636575"/>
              <a:ext cx="1007450" cy="899975"/>
            </a:xfrm>
            <a:custGeom>
              <a:rect b="b" l="l" r="r" t="t"/>
              <a:pathLst>
                <a:path extrusionOk="0" h="35999" w="40298">
                  <a:moveTo>
                    <a:pt x="25818" y="0"/>
                  </a:moveTo>
                  <a:cubicBezTo>
                    <a:pt x="24898" y="0"/>
                    <a:pt x="23943" y="132"/>
                    <a:pt x="22958" y="482"/>
                  </a:cubicBezTo>
                  <a:cubicBezTo>
                    <a:pt x="18891" y="1960"/>
                    <a:pt x="18891" y="6471"/>
                    <a:pt x="18743" y="9392"/>
                  </a:cubicBezTo>
                  <a:cubicBezTo>
                    <a:pt x="18596" y="12312"/>
                    <a:pt x="18411" y="13126"/>
                    <a:pt x="12089" y="15381"/>
                  </a:cubicBezTo>
                  <a:cubicBezTo>
                    <a:pt x="5767" y="17673"/>
                    <a:pt x="2070" y="21703"/>
                    <a:pt x="924" y="27544"/>
                  </a:cubicBezTo>
                  <a:cubicBezTo>
                    <a:pt x="0" y="32252"/>
                    <a:pt x="3927" y="35999"/>
                    <a:pt x="8040" y="35999"/>
                  </a:cubicBezTo>
                  <a:cubicBezTo>
                    <a:pt x="9031" y="35999"/>
                    <a:pt x="10033" y="35782"/>
                    <a:pt x="10980" y="35308"/>
                  </a:cubicBezTo>
                  <a:cubicBezTo>
                    <a:pt x="15823" y="32905"/>
                    <a:pt x="15823" y="21703"/>
                    <a:pt x="19409" y="20409"/>
                  </a:cubicBezTo>
                  <a:cubicBezTo>
                    <a:pt x="22958" y="19115"/>
                    <a:pt x="27653" y="18967"/>
                    <a:pt x="29428" y="14087"/>
                  </a:cubicBezTo>
                  <a:cubicBezTo>
                    <a:pt x="29428" y="14087"/>
                    <a:pt x="29280" y="12978"/>
                    <a:pt x="33014" y="12978"/>
                  </a:cubicBezTo>
                  <a:cubicBezTo>
                    <a:pt x="36711" y="12978"/>
                    <a:pt x="39632" y="9392"/>
                    <a:pt x="39965" y="5510"/>
                  </a:cubicBezTo>
                  <a:cubicBezTo>
                    <a:pt x="40297" y="1628"/>
                    <a:pt x="36083" y="1295"/>
                    <a:pt x="33310" y="1295"/>
                  </a:cubicBezTo>
                  <a:cubicBezTo>
                    <a:pt x="31237" y="1295"/>
                    <a:pt x="28697" y="0"/>
                    <a:pt x="25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4" name="Google Shape;3864;g3048a510704_4_0"/>
            <p:cNvSpPr/>
            <p:nvPr/>
          </p:nvSpPr>
          <p:spPr>
            <a:xfrm>
              <a:off x="1452650" y="2629200"/>
              <a:ext cx="995450" cy="915050"/>
            </a:xfrm>
            <a:custGeom>
              <a:rect b="b" l="l" r="r" t="t"/>
              <a:pathLst>
                <a:path extrusionOk="0" h="36602" w="39818">
                  <a:moveTo>
                    <a:pt x="25325" y="592"/>
                  </a:moveTo>
                  <a:cubicBezTo>
                    <a:pt x="26730" y="592"/>
                    <a:pt x="28061" y="925"/>
                    <a:pt x="29318" y="1257"/>
                  </a:cubicBezTo>
                  <a:cubicBezTo>
                    <a:pt x="30575" y="1553"/>
                    <a:pt x="31758" y="1886"/>
                    <a:pt x="32830" y="1886"/>
                  </a:cubicBezTo>
                  <a:cubicBezTo>
                    <a:pt x="34161" y="1886"/>
                    <a:pt x="35788" y="1960"/>
                    <a:pt x="37045" y="2477"/>
                  </a:cubicBezTo>
                  <a:cubicBezTo>
                    <a:pt x="37710" y="2699"/>
                    <a:pt x="38228" y="3032"/>
                    <a:pt x="38597" y="3512"/>
                  </a:cubicBezTo>
                  <a:cubicBezTo>
                    <a:pt x="38967" y="3993"/>
                    <a:pt x="39189" y="4585"/>
                    <a:pt x="39189" y="5398"/>
                  </a:cubicBezTo>
                  <a:cubicBezTo>
                    <a:pt x="39189" y="5509"/>
                    <a:pt x="39189" y="5657"/>
                    <a:pt x="39189" y="5768"/>
                  </a:cubicBezTo>
                  <a:cubicBezTo>
                    <a:pt x="39041" y="7653"/>
                    <a:pt x="38228" y="9465"/>
                    <a:pt x="37045" y="10796"/>
                  </a:cubicBezTo>
                  <a:cubicBezTo>
                    <a:pt x="35861" y="12090"/>
                    <a:pt x="34272" y="12940"/>
                    <a:pt x="32534" y="12940"/>
                  </a:cubicBezTo>
                  <a:cubicBezTo>
                    <a:pt x="30797" y="12940"/>
                    <a:pt x="29835" y="13199"/>
                    <a:pt x="29318" y="13495"/>
                  </a:cubicBezTo>
                  <a:cubicBezTo>
                    <a:pt x="29022" y="13642"/>
                    <a:pt x="28874" y="13827"/>
                    <a:pt x="28763" y="13975"/>
                  </a:cubicBezTo>
                  <a:cubicBezTo>
                    <a:pt x="28686" y="14078"/>
                    <a:pt x="28662" y="14181"/>
                    <a:pt x="28655" y="14272"/>
                  </a:cubicBezTo>
                  <a:lnTo>
                    <a:pt x="28652" y="14271"/>
                  </a:lnTo>
                  <a:cubicBezTo>
                    <a:pt x="27802" y="16637"/>
                    <a:pt x="26286" y="17820"/>
                    <a:pt x="24475" y="18597"/>
                  </a:cubicBezTo>
                  <a:cubicBezTo>
                    <a:pt x="22700" y="19410"/>
                    <a:pt x="20630" y="19743"/>
                    <a:pt x="18818" y="20408"/>
                  </a:cubicBezTo>
                  <a:cubicBezTo>
                    <a:pt x="18300" y="20593"/>
                    <a:pt x="17857" y="20963"/>
                    <a:pt x="17487" y="21443"/>
                  </a:cubicBezTo>
                  <a:cubicBezTo>
                    <a:pt x="16822" y="22257"/>
                    <a:pt x="16341" y="23403"/>
                    <a:pt x="15860" y="24697"/>
                  </a:cubicBezTo>
                  <a:cubicBezTo>
                    <a:pt x="15158" y="26656"/>
                    <a:pt x="14566" y="28948"/>
                    <a:pt x="13716" y="30945"/>
                  </a:cubicBezTo>
                  <a:cubicBezTo>
                    <a:pt x="12866" y="32941"/>
                    <a:pt x="11831" y="34605"/>
                    <a:pt x="10352" y="35344"/>
                  </a:cubicBezTo>
                  <a:cubicBezTo>
                    <a:pt x="9464" y="35788"/>
                    <a:pt x="8503" y="36010"/>
                    <a:pt x="7579" y="36010"/>
                  </a:cubicBezTo>
                  <a:cubicBezTo>
                    <a:pt x="5804" y="36010"/>
                    <a:pt x="4067" y="35270"/>
                    <a:pt x="2773" y="34050"/>
                  </a:cubicBezTo>
                  <a:cubicBezTo>
                    <a:pt x="1479" y="32830"/>
                    <a:pt x="629" y="31130"/>
                    <a:pt x="629" y="29207"/>
                  </a:cubicBezTo>
                  <a:cubicBezTo>
                    <a:pt x="629" y="28800"/>
                    <a:pt x="665" y="28357"/>
                    <a:pt x="739" y="27913"/>
                  </a:cubicBezTo>
                  <a:cubicBezTo>
                    <a:pt x="1294" y="25029"/>
                    <a:pt x="2477" y="22626"/>
                    <a:pt x="4326" y="20630"/>
                  </a:cubicBezTo>
                  <a:cubicBezTo>
                    <a:pt x="6137" y="18670"/>
                    <a:pt x="8614" y="17081"/>
                    <a:pt x="11720" y="15972"/>
                  </a:cubicBezTo>
                  <a:cubicBezTo>
                    <a:pt x="14899" y="14825"/>
                    <a:pt x="16526" y="14086"/>
                    <a:pt x="17487" y="13162"/>
                  </a:cubicBezTo>
                  <a:cubicBezTo>
                    <a:pt x="17931" y="12681"/>
                    <a:pt x="18190" y="12164"/>
                    <a:pt x="18337" y="11609"/>
                  </a:cubicBezTo>
                  <a:cubicBezTo>
                    <a:pt x="18485" y="11054"/>
                    <a:pt x="18522" y="10426"/>
                    <a:pt x="18559" y="9724"/>
                  </a:cubicBezTo>
                  <a:cubicBezTo>
                    <a:pt x="18633" y="8245"/>
                    <a:pt x="18707" y="6396"/>
                    <a:pt x="19188" y="4769"/>
                  </a:cubicBezTo>
                  <a:cubicBezTo>
                    <a:pt x="19705" y="3143"/>
                    <a:pt x="20667" y="1775"/>
                    <a:pt x="22589" y="1072"/>
                  </a:cubicBezTo>
                  <a:cubicBezTo>
                    <a:pt x="23513" y="740"/>
                    <a:pt x="24438" y="592"/>
                    <a:pt x="25325" y="592"/>
                  </a:cubicBezTo>
                  <a:close/>
                  <a:moveTo>
                    <a:pt x="25325" y="0"/>
                  </a:moveTo>
                  <a:cubicBezTo>
                    <a:pt x="24401" y="0"/>
                    <a:pt x="23402" y="111"/>
                    <a:pt x="22367" y="481"/>
                  </a:cubicBezTo>
                  <a:cubicBezTo>
                    <a:pt x="20260" y="1257"/>
                    <a:pt x="19151" y="2847"/>
                    <a:pt x="18633" y="4585"/>
                  </a:cubicBezTo>
                  <a:cubicBezTo>
                    <a:pt x="18079" y="6322"/>
                    <a:pt x="18042" y="8208"/>
                    <a:pt x="17968" y="9687"/>
                  </a:cubicBezTo>
                  <a:cubicBezTo>
                    <a:pt x="17931" y="10389"/>
                    <a:pt x="17857" y="10981"/>
                    <a:pt x="17746" y="11461"/>
                  </a:cubicBezTo>
                  <a:cubicBezTo>
                    <a:pt x="17561" y="12164"/>
                    <a:pt x="17191" y="12681"/>
                    <a:pt x="16304" y="13310"/>
                  </a:cubicBezTo>
                  <a:cubicBezTo>
                    <a:pt x="15380" y="13901"/>
                    <a:pt x="13864" y="14567"/>
                    <a:pt x="11535" y="15380"/>
                  </a:cubicBezTo>
                  <a:cubicBezTo>
                    <a:pt x="8318" y="16526"/>
                    <a:pt x="5767" y="18153"/>
                    <a:pt x="3845" y="20223"/>
                  </a:cubicBezTo>
                  <a:cubicBezTo>
                    <a:pt x="1959" y="22294"/>
                    <a:pt x="702" y="24808"/>
                    <a:pt x="148" y="27765"/>
                  </a:cubicBezTo>
                  <a:cubicBezTo>
                    <a:pt x="37" y="28283"/>
                    <a:pt x="0" y="28726"/>
                    <a:pt x="0" y="29207"/>
                  </a:cubicBezTo>
                  <a:cubicBezTo>
                    <a:pt x="0" y="31314"/>
                    <a:pt x="924" y="33163"/>
                    <a:pt x="2329" y="34494"/>
                  </a:cubicBezTo>
                  <a:cubicBezTo>
                    <a:pt x="3734" y="35825"/>
                    <a:pt x="5620" y="36601"/>
                    <a:pt x="7579" y="36601"/>
                  </a:cubicBezTo>
                  <a:cubicBezTo>
                    <a:pt x="8614" y="36601"/>
                    <a:pt x="9649" y="36379"/>
                    <a:pt x="10611" y="35899"/>
                  </a:cubicBezTo>
                  <a:cubicBezTo>
                    <a:pt x="11942" y="35233"/>
                    <a:pt x="12866" y="34013"/>
                    <a:pt x="13642" y="32571"/>
                  </a:cubicBezTo>
                  <a:cubicBezTo>
                    <a:pt x="14751" y="30427"/>
                    <a:pt x="15491" y="27728"/>
                    <a:pt x="16267" y="25436"/>
                  </a:cubicBezTo>
                  <a:cubicBezTo>
                    <a:pt x="16637" y="24327"/>
                    <a:pt x="17043" y="23292"/>
                    <a:pt x="17487" y="22515"/>
                  </a:cubicBezTo>
                  <a:cubicBezTo>
                    <a:pt x="17931" y="21739"/>
                    <a:pt x="18448" y="21184"/>
                    <a:pt x="19003" y="21000"/>
                  </a:cubicBezTo>
                  <a:cubicBezTo>
                    <a:pt x="20777" y="20371"/>
                    <a:pt x="22848" y="20001"/>
                    <a:pt x="24733" y="19151"/>
                  </a:cubicBezTo>
                  <a:cubicBezTo>
                    <a:pt x="26619" y="18338"/>
                    <a:pt x="28319" y="17007"/>
                    <a:pt x="29244" y="14493"/>
                  </a:cubicBezTo>
                  <a:cubicBezTo>
                    <a:pt x="29271" y="14466"/>
                    <a:pt x="29278" y="14419"/>
                    <a:pt x="29266" y="14382"/>
                  </a:cubicBezTo>
                  <a:lnTo>
                    <a:pt x="29281" y="14382"/>
                  </a:lnTo>
                  <a:lnTo>
                    <a:pt x="29281" y="14345"/>
                  </a:lnTo>
                  <a:cubicBezTo>
                    <a:pt x="29281" y="14308"/>
                    <a:pt x="29318" y="14123"/>
                    <a:pt x="29761" y="13938"/>
                  </a:cubicBezTo>
                  <a:cubicBezTo>
                    <a:pt x="30205" y="13753"/>
                    <a:pt x="31055" y="13568"/>
                    <a:pt x="32534" y="13568"/>
                  </a:cubicBezTo>
                  <a:cubicBezTo>
                    <a:pt x="34494" y="13568"/>
                    <a:pt x="36231" y="12607"/>
                    <a:pt x="37525" y="11202"/>
                  </a:cubicBezTo>
                  <a:cubicBezTo>
                    <a:pt x="38782" y="9761"/>
                    <a:pt x="39632" y="7838"/>
                    <a:pt x="39780" y="5842"/>
                  </a:cubicBezTo>
                  <a:cubicBezTo>
                    <a:pt x="39817" y="5694"/>
                    <a:pt x="39817" y="5546"/>
                    <a:pt x="39817" y="5398"/>
                  </a:cubicBezTo>
                  <a:cubicBezTo>
                    <a:pt x="39817" y="4474"/>
                    <a:pt x="39559" y="3697"/>
                    <a:pt x="39078" y="3143"/>
                  </a:cubicBezTo>
                  <a:cubicBezTo>
                    <a:pt x="38375" y="2255"/>
                    <a:pt x="37303" y="1812"/>
                    <a:pt x="36194" y="1553"/>
                  </a:cubicBezTo>
                  <a:cubicBezTo>
                    <a:pt x="35048" y="1331"/>
                    <a:pt x="33865" y="1294"/>
                    <a:pt x="32830" y="1294"/>
                  </a:cubicBezTo>
                  <a:cubicBezTo>
                    <a:pt x="31869" y="1294"/>
                    <a:pt x="30723" y="961"/>
                    <a:pt x="29466" y="629"/>
                  </a:cubicBezTo>
                  <a:cubicBezTo>
                    <a:pt x="28209" y="333"/>
                    <a:pt x="26841" y="0"/>
                    <a:pt x="25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5" name="Google Shape;3865;g3048a510704_4_0"/>
            <p:cNvSpPr/>
            <p:nvPr/>
          </p:nvSpPr>
          <p:spPr>
            <a:xfrm>
              <a:off x="1917550" y="3189350"/>
              <a:ext cx="738725" cy="637725"/>
            </a:xfrm>
            <a:custGeom>
              <a:rect b="b" l="l" r="r" t="t"/>
              <a:pathLst>
                <a:path extrusionOk="0" h="25509" w="29549">
                  <a:moveTo>
                    <a:pt x="3335" y="0"/>
                  </a:moveTo>
                  <a:cubicBezTo>
                    <a:pt x="3240" y="0"/>
                    <a:pt x="3151" y="24"/>
                    <a:pt x="3069" y="72"/>
                  </a:cubicBezTo>
                  <a:lnTo>
                    <a:pt x="0" y="7873"/>
                  </a:lnTo>
                  <a:cubicBezTo>
                    <a:pt x="0" y="7873"/>
                    <a:pt x="8245" y="25508"/>
                    <a:pt x="9391" y="25508"/>
                  </a:cubicBezTo>
                  <a:cubicBezTo>
                    <a:pt x="10537" y="25508"/>
                    <a:pt x="23477" y="16783"/>
                    <a:pt x="23477" y="16783"/>
                  </a:cubicBezTo>
                  <a:cubicBezTo>
                    <a:pt x="23477" y="16783"/>
                    <a:pt x="23986" y="16931"/>
                    <a:pt x="24512" y="16931"/>
                  </a:cubicBezTo>
                  <a:cubicBezTo>
                    <a:pt x="24775" y="16931"/>
                    <a:pt x="25042" y="16894"/>
                    <a:pt x="25251" y="16783"/>
                  </a:cubicBezTo>
                  <a:cubicBezTo>
                    <a:pt x="25917" y="16450"/>
                    <a:pt x="27211" y="14824"/>
                    <a:pt x="27211" y="14824"/>
                  </a:cubicBezTo>
                  <a:cubicBezTo>
                    <a:pt x="27211" y="14824"/>
                    <a:pt x="28673" y="15931"/>
                    <a:pt x="29258" y="15931"/>
                  </a:cubicBezTo>
                  <a:cubicBezTo>
                    <a:pt x="29451" y="15931"/>
                    <a:pt x="29548" y="15810"/>
                    <a:pt x="29466" y="15489"/>
                  </a:cubicBezTo>
                  <a:cubicBezTo>
                    <a:pt x="29170" y="14195"/>
                    <a:pt x="27543" y="12901"/>
                    <a:pt x="26064" y="12901"/>
                  </a:cubicBezTo>
                  <a:cubicBezTo>
                    <a:pt x="24623" y="12901"/>
                    <a:pt x="22515" y="16303"/>
                    <a:pt x="22515" y="16303"/>
                  </a:cubicBezTo>
                  <a:lnTo>
                    <a:pt x="11165" y="20332"/>
                  </a:lnTo>
                  <a:cubicBezTo>
                    <a:pt x="11165" y="20332"/>
                    <a:pt x="8245" y="7688"/>
                    <a:pt x="6803" y="4620"/>
                  </a:cubicBezTo>
                  <a:cubicBezTo>
                    <a:pt x="5474" y="1862"/>
                    <a:pt x="4175" y="0"/>
                    <a:pt x="33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6" name="Google Shape;3866;g3048a510704_4_0"/>
            <p:cNvSpPr/>
            <p:nvPr/>
          </p:nvSpPr>
          <p:spPr>
            <a:xfrm>
              <a:off x="1908300" y="3181900"/>
              <a:ext cx="755150" cy="653500"/>
            </a:xfrm>
            <a:custGeom>
              <a:rect b="b" l="l" r="r" t="t"/>
              <a:pathLst>
                <a:path extrusionOk="0" h="26140" w="30206">
                  <a:moveTo>
                    <a:pt x="3698" y="1"/>
                  </a:moveTo>
                  <a:cubicBezTo>
                    <a:pt x="3550" y="1"/>
                    <a:pt x="3402" y="38"/>
                    <a:pt x="3291" y="112"/>
                  </a:cubicBezTo>
                  <a:cubicBezTo>
                    <a:pt x="3143" y="223"/>
                    <a:pt x="3106" y="407"/>
                    <a:pt x="3180" y="555"/>
                  </a:cubicBezTo>
                  <a:cubicBezTo>
                    <a:pt x="3225" y="645"/>
                    <a:pt x="3310" y="694"/>
                    <a:pt x="3403" y="694"/>
                  </a:cubicBezTo>
                  <a:cubicBezTo>
                    <a:pt x="3464" y="694"/>
                    <a:pt x="3528" y="673"/>
                    <a:pt x="3587" y="629"/>
                  </a:cubicBezTo>
                  <a:lnTo>
                    <a:pt x="3698" y="629"/>
                  </a:lnTo>
                  <a:cubicBezTo>
                    <a:pt x="3808" y="629"/>
                    <a:pt x="3993" y="666"/>
                    <a:pt x="4215" y="888"/>
                  </a:cubicBezTo>
                  <a:cubicBezTo>
                    <a:pt x="4585" y="1184"/>
                    <a:pt x="4992" y="1701"/>
                    <a:pt x="5472" y="2404"/>
                  </a:cubicBezTo>
                  <a:cubicBezTo>
                    <a:pt x="5916" y="3143"/>
                    <a:pt x="6396" y="4031"/>
                    <a:pt x="6877" y="5066"/>
                  </a:cubicBezTo>
                  <a:cubicBezTo>
                    <a:pt x="7247" y="5805"/>
                    <a:pt x="7690" y="7136"/>
                    <a:pt x="8171" y="8763"/>
                  </a:cubicBezTo>
                  <a:cubicBezTo>
                    <a:pt x="8873" y="11166"/>
                    <a:pt x="9650" y="14161"/>
                    <a:pt x="10241" y="16564"/>
                  </a:cubicBezTo>
                  <a:cubicBezTo>
                    <a:pt x="10537" y="17747"/>
                    <a:pt x="10796" y="18782"/>
                    <a:pt x="10981" y="19521"/>
                  </a:cubicBezTo>
                  <a:cubicBezTo>
                    <a:pt x="11129" y="20261"/>
                    <a:pt x="11240" y="20704"/>
                    <a:pt x="11240" y="20704"/>
                  </a:cubicBezTo>
                  <a:cubicBezTo>
                    <a:pt x="11277" y="20778"/>
                    <a:pt x="11314" y="20852"/>
                    <a:pt x="11387" y="20889"/>
                  </a:cubicBezTo>
                  <a:cubicBezTo>
                    <a:pt x="11431" y="20932"/>
                    <a:pt x="11487" y="20950"/>
                    <a:pt x="11541" y="20950"/>
                  </a:cubicBezTo>
                  <a:cubicBezTo>
                    <a:pt x="11579" y="20950"/>
                    <a:pt x="11616" y="20941"/>
                    <a:pt x="11646" y="20926"/>
                  </a:cubicBezTo>
                  <a:lnTo>
                    <a:pt x="22996" y="16859"/>
                  </a:lnTo>
                  <a:cubicBezTo>
                    <a:pt x="23070" y="16859"/>
                    <a:pt x="23107" y="16822"/>
                    <a:pt x="23144" y="16748"/>
                  </a:cubicBezTo>
                  <a:cubicBezTo>
                    <a:pt x="23144" y="16748"/>
                    <a:pt x="23181" y="16711"/>
                    <a:pt x="23218" y="16601"/>
                  </a:cubicBezTo>
                  <a:cubicBezTo>
                    <a:pt x="23440" y="16305"/>
                    <a:pt x="23994" y="15491"/>
                    <a:pt x="24623" y="14789"/>
                  </a:cubicBezTo>
                  <a:cubicBezTo>
                    <a:pt x="24956" y="14419"/>
                    <a:pt x="25288" y="14087"/>
                    <a:pt x="25621" y="13865"/>
                  </a:cubicBezTo>
                  <a:cubicBezTo>
                    <a:pt x="25917" y="13606"/>
                    <a:pt x="26250" y="13495"/>
                    <a:pt x="26434" y="13495"/>
                  </a:cubicBezTo>
                  <a:cubicBezTo>
                    <a:pt x="27100" y="13495"/>
                    <a:pt x="27802" y="13791"/>
                    <a:pt x="28394" y="14234"/>
                  </a:cubicBezTo>
                  <a:cubicBezTo>
                    <a:pt x="28985" y="14678"/>
                    <a:pt x="29429" y="15307"/>
                    <a:pt x="29540" y="15861"/>
                  </a:cubicBezTo>
                  <a:cubicBezTo>
                    <a:pt x="29556" y="15877"/>
                    <a:pt x="29565" y="15892"/>
                    <a:pt x="29570" y="15908"/>
                  </a:cubicBezTo>
                  <a:lnTo>
                    <a:pt x="29570" y="15908"/>
                  </a:lnTo>
                  <a:cubicBezTo>
                    <a:pt x="29496" y="15903"/>
                    <a:pt x="29352" y="15845"/>
                    <a:pt x="29207" y="15787"/>
                  </a:cubicBezTo>
                  <a:cubicBezTo>
                    <a:pt x="28875" y="15639"/>
                    <a:pt x="28542" y="15418"/>
                    <a:pt x="28246" y="15233"/>
                  </a:cubicBezTo>
                  <a:cubicBezTo>
                    <a:pt x="28098" y="15122"/>
                    <a:pt x="27987" y="15048"/>
                    <a:pt x="27913" y="14974"/>
                  </a:cubicBezTo>
                  <a:cubicBezTo>
                    <a:pt x="27802" y="14900"/>
                    <a:pt x="27765" y="14900"/>
                    <a:pt x="27765" y="14900"/>
                  </a:cubicBezTo>
                  <a:cubicBezTo>
                    <a:pt x="27697" y="14848"/>
                    <a:pt x="27620" y="14821"/>
                    <a:pt x="27550" y="14821"/>
                  </a:cubicBezTo>
                  <a:cubicBezTo>
                    <a:pt x="27470" y="14821"/>
                    <a:pt x="27398" y="14858"/>
                    <a:pt x="27359" y="14937"/>
                  </a:cubicBezTo>
                  <a:cubicBezTo>
                    <a:pt x="27359" y="14937"/>
                    <a:pt x="27248" y="15048"/>
                    <a:pt x="27137" y="15196"/>
                  </a:cubicBezTo>
                  <a:cubicBezTo>
                    <a:pt x="26952" y="15418"/>
                    <a:pt x="26619" y="15787"/>
                    <a:pt x="26324" y="16083"/>
                  </a:cubicBezTo>
                  <a:cubicBezTo>
                    <a:pt x="25991" y="16416"/>
                    <a:pt x="25658" y="16711"/>
                    <a:pt x="25510" y="16785"/>
                  </a:cubicBezTo>
                  <a:cubicBezTo>
                    <a:pt x="25362" y="16859"/>
                    <a:pt x="25141" y="16896"/>
                    <a:pt x="24882" y="16896"/>
                  </a:cubicBezTo>
                  <a:cubicBezTo>
                    <a:pt x="24660" y="16896"/>
                    <a:pt x="24401" y="16859"/>
                    <a:pt x="24216" y="16859"/>
                  </a:cubicBezTo>
                  <a:cubicBezTo>
                    <a:pt x="24142" y="16822"/>
                    <a:pt x="24068" y="16822"/>
                    <a:pt x="24031" y="16785"/>
                  </a:cubicBezTo>
                  <a:lnTo>
                    <a:pt x="23957" y="16785"/>
                  </a:lnTo>
                  <a:cubicBezTo>
                    <a:pt x="23912" y="16770"/>
                    <a:pt x="23872" y="16761"/>
                    <a:pt x="23836" y="16761"/>
                  </a:cubicBezTo>
                  <a:cubicBezTo>
                    <a:pt x="23785" y="16761"/>
                    <a:pt x="23742" y="16779"/>
                    <a:pt x="23699" y="16822"/>
                  </a:cubicBezTo>
                  <a:cubicBezTo>
                    <a:pt x="23699" y="16822"/>
                    <a:pt x="23477" y="16970"/>
                    <a:pt x="23107" y="17192"/>
                  </a:cubicBezTo>
                  <a:cubicBezTo>
                    <a:pt x="21887" y="18042"/>
                    <a:pt x="18745" y="20113"/>
                    <a:pt x="15787" y="21998"/>
                  </a:cubicBezTo>
                  <a:cubicBezTo>
                    <a:pt x="14308" y="22960"/>
                    <a:pt x="12903" y="23847"/>
                    <a:pt x="11794" y="24475"/>
                  </a:cubicBezTo>
                  <a:cubicBezTo>
                    <a:pt x="11240" y="24808"/>
                    <a:pt x="10759" y="25067"/>
                    <a:pt x="10389" y="25252"/>
                  </a:cubicBezTo>
                  <a:cubicBezTo>
                    <a:pt x="10204" y="25363"/>
                    <a:pt x="10057" y="25400"/>
                    <a:pt x="9946" y="25474"/>
                  </a:cubicBezTo>
                  <a:cubicBezTo>
                    <a:pt x="9885" y="25474"/>
                    <a:pt x="9849" y="25498"/>
                    <a:pt x="9818" y="25507"/>
                  </a:cubicBezTo>
                  <a:lnTo>
                    <a:pt x="9818" y="25507"/>
                  </a:lnTo>
                  <a:cubicBezTo>
                    <a:pt x="9771" y="25492"/>
                    <a:pt x="9673" y="25419"/>
                    <a:pt x="9576" y="25289"/>
                  </a:cubicBezTo>
                  <a:cubicBezTo>
                    <a:pt x="9095" y="24697"/>
                    <a:pt x="8282" y="23292"/>
                    <a:pt x="7321" y="21555"/>
                  </a:cubicBezTo>
                  <a:cubicBezTo>
                    <a:pt x="5953" y="18967"/>
                    <a:pt x="4252" y="15565"/>
                    <a:pt x="2921" y="12830"/>
                  </a:cubicBezTo>
                  <a:cubicBezTo>
                    <a:pt x="2293" y="11462"/>
                    <a:pt x="1701" y="10279"/>
                    <a:pt x="1294" y="9428"/>
                  </a:cubicBezTo>
                  <a:cubicBezTo>
                    <a:pt x="888" y="8541"/>
                    <a:pt x="629" y="8023"/>
                    <a:pt x="629" y="8023"/>
                  </a:cubicBezTo>
                  <a:cubicBezTo>
                    <a:pt x="575" y="7915"/>
                    <a:pt x="461" y="7846"/>
                    <a:pt x="346" y="7846"/>
                  </a:cubicBezTo>
                  <a:cubicBezTo>
                    <a:pt x="304" y="7846"/>
                    <a:pt x="262" y="7856"/>
                    <a:pt x="222" y="7875"/>
                  </a:cubicBezTo>
                  <a:cubicBezTo>
                    <a:pt x="74" y="7949"/>
                    <a:pt x="1" y="8134"/>
                    <a:pt x="74" y="8282"/>
                  </a:cubicBezTo>
                  <a:cubicBezTo>
                    <a:pt x="74" y="8282"/>
                    <a:pt x="2145" y="12719"/>
                    <a:pt x="4363" y="17118"/>
                  </a:cubicBezTo>
                  <a:cubicBezTo>
                    <a:pt x="5472" y="19336"/>
                    <a:pt x="6618" y="21555"/>
                    <a:pt x="7543" y="23218"/>
                  </a:cubicBezTo>
                  <a:cubicBezTo>
                    <a:pt x="8023" y="24032"/>
                    <a:pt x="8430" y="24734"/>
                    <a:pt x="8763" y="25252"/>
                  </a:cubicBezTo>
                  <a:cubicBezTo>
                    <a:pt x="8947" y="25474"/>
                    <a:pt x="9095" y="25695"/>
                    <a:pt x="9243" y="25843"/>
                  </a:cubicBezTo>
                  <a:cubicBezTo>
                    <a:pt x="9317" y="25917"/>
                    <a:pt x="9391" y="25991"/>
                    <a:pt x="9465" y="26028"/>
                  </a:cubicBezTo>
                  <a:cubicBezTo>
                    <a:pt x="9539" y="26065"/>
                    <a:pt x="9613" y="26139"/>
                    <a:pt x="9761" y="26139"/>
                  </a:cubicBezTo>
                  <a:cubicBezTo>
                    <a:pt x="9909" y="26139"/>
                    <a:pt x="10057" y="26065"/>
                    <a:pt x="10204" y="25991"/>
                  </a:cubicBezTo>
                  <a:cubicBezTo>
                    <a:pt x="10870" y="25732"/>
                    <a:pt x="12016" y="25104"/>
                    <a:pt x="13421" y="24217"/>
                  </a:cubicBezTo>
                  <a:cubicBezTo>
                    <a:pt x="17312" y="21862"/>
                    <a:pt x="23062" y="17994"/>
                    <a:pt x="23922" y="17414"/>
                  </a:cubicBezTo>
                  <a:lnTo>
                    <a:pt x="23922" y="17414"/>
                  </a:lnTo>
                  <a:cubicBezTo>
                    <a:pt x="24118" y="17458"/>
                    <a:pt x="24483" y="17525"/>
                    <a:pt x="24882" y="17525"/>
                  </a:cubicBezTo>
                  <a:cubicBezTo>
                    <a:pt x="25177" y="17525"/>
                    <a:pt x="25473" y="17488"/>
                    <a:pt x="25769" y="17340"/>
                  </a:cubicBezTo>
                  <a:cubicBezTo>
                    <a:pt x="25991" y="17229"/>
                    <a:pt x="26213" y="17081"/>
                    <a:pt x="26434" y="16859"/>
                  </a:cubicBezTo>
                  <a:cubicBezTo>
                    <a:pt x="26896" y="16424"/>
                    <a:pt x="27375" y="15863"/>
                    <a:pt x="27638" y="15548"/>
                  </a:cubicBezTo>
                  <a:lnTo>
                    <a:pt x="27638" y="15548"/>
                  </a:lnTo>
                  <a:cubicBezTo>
                    <a:pt x="27786" y="15650"/>
                    <a:pt x="27988" y="15788"/>
                    <a:pt x="28209" y="15935"/>
                  </a:cubicBezTo>
                  <a:cubicBezTo>
                    <a:pt x="28431" y="16083"/>
                    <a:pt x="28690" y="16231"/>
                    <a:pt x="28948" y="16342"/>
                  </a:cubicBezTo>
                  <a:cubicBezTo>
                    <a:pt x="29170" y="16453"/>
                    <a:pt x="29392" y="16527"/>
                    <a:pt x="29614" y="16527"/>
                  </a:cubicBezTo>
                  <a:cubicBezTo>
                    <a:pt x="29762" y="16527"/>
                    <a:pt x="29910" y="16490"/>
                    <a:pt x="30021" y="16379"/>
                  </a:cubicBezTo>
                  <a:cubicBezTo>
                    <a:pt x="30132" y="16268"/>
                    <a:pt x="30205" y="16120"/>
                    <a:pt x="30169" y="15972"/>
                  </a:cubicBezTo>
                  <a:cubicBezTo>
                    <a:pt x="30169" y="15898"/>
                    <a:pt x="30169" y="15787"/>
                    <a:pt x="30132" y="15713"/>
                  </a:cubicBezTo>
                  <a:cubicBezTo>
                    <a:pt x="29947" y="14974"/>
                    <a:pt x="29429" y="14271"/>
                    <a:pt x="28764" y="13754"/>
                  </a:cubicBezTo>
                  <a:cubicBezTo>
                    <a:pt x="28098" y="13236"/>
                    <a:pt x="27285" y="12867"/>
                    <a:pt x="26434" y="12867"/>
                  </a:cubicBezTo>
                  <a:cubicBezTo>
                    <a:pt x="25954" y="12867"/>
                    <a:pt x="25510" y="13125"/>
                    <a:pt x="25067" y="13458"/>
                  </a:cubicBezTo>
                  <a:cubicBezTo>
                    <a:pt x="24438" y="13976"/>
                    <a:pt x="23847" y="14715"/>
                    <a:pt x="23366" y="15344"/>
                  </a:cubicBezTo>
                  <a:cubicBezTo>
                    <a:pt x="23027" y="15796"/>
                    <a:pt x="22774" y="16183"/>
                    <a:pt x="22674" y="16341"/>
                  </a:cubicBezTo>
                  <a:lnTo>
                    <a:pt x="22674" y="16341"/>
                  </a:lnTo>
                  <a:lnTo>
                    <a:pt x="11754" y="20217"/>
                  </a:lnTo>
                  <a:lnTo>
                    <a:pt x="11754" y="20217"/>
                  </a:lnTo>
                  <a:cubicBezTo>
                    <a:pt x="11548" y="19314"/>
                    <a:pt x="10948" y="16721"/>
                    <a:pt x="10204" y="13865"/>
                  </a:cubicBezTo>
                  <a:cubicBezTo>
                    <a:pt x="9761" y="12090"/>
                    <a:pt x="9243" y="10205"/>
                    <a:pt x="8763" y="8578"/>
                  </a:cubicBezTo>
                  <a:cubicBezTo>
                    <a:pt x="8282" y="6951"/>
                    <a:pt x="7838" y="5583"/>
                    <a:pt x="7432" y="4807"/>
                  </a:cubicBezTo>
                  <a:cubicBezTo>
                    <a:pt x="6803" y="3402"/>
                    <a:pt x="6138" y="2219"/>
                    <a:pt x="5509" y="1406"/>
                  </a:cubicBezTo>
                  <a:cubicBezTo>
                    <a:pt x="5213" y="962"/>
                    <a:pt x="4918" y="629"/>
                    <a:pt x="4622" y="407"/>
                  </a:cubicBezTo>
                  <a:cubicBezTo>
                    <a:pt x="4326" y="149"/>
                    <a:pt x="4030" y="1"/>
                    <a:pt x="3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7" name="Google Shape;3867;g3048a510704_4_0"/>
            <p:cNvSpPr/>
            <p:nvPr/>
          </p:nvSpPr>
          <p:spPr>
            <a:xfrm>
              <a:off x="2058950" y="3511875"/>
              <a:ext cx="597325" cy="315200"/>
            </a:xfrm>
            <a:custGeom>
              <a:rect b="b" l="l" r="r" t="t"/>
              <a:pathLst>
                <a:path extrusionOk="0" h="12608" w="23893">
                  <a:moveTo>
                    <a:pt x="20408" y="0"/>
                  </a:moveTo>
                  <a:cubicBezTo>
                    <a:pt x="18967" y="0"/>
                    <a:pt x="16859" y="3402"/>
                    <a:pt x="16859" y="3402"/>
                  </a:cubicBezTo>
                  <a:lnTo>
                    <a:pt x="5509" y="7431"/>
                  </a:lnTo>
                  <a:cubicBezTo>
                    <a:pt x="5509" y="7431"/>
                    <a:pt x="5140" y="5842"/>
                    <a:pt x="4622" y="3623"/>
                  </a:cubicBezTo>
                  <a:lnTo>
                    <a:pt x="1" y="6544"/>
                  </a:lnTo>
                  <a:cubicBezTo>
                    <a:pt x="1738" y="9871"/>
                    <a:pt x="3291" y="12607"/>
                    <a:pt x="3735" y="12607"/>
                  </a:cubicBezTo>
                  <a:cubicBezTo>
                    <a:pt x="4881" y="12607"/>
                    <a:pt x="17821" y="3882"/>
                    <a:pt x="17821" y="3882"/>
                  </a:cubicBezTo>
                  <a:cubicBezTo>
                    <a:pt x="17821" y="3882"/>
                    <a:pt x="18330" y="4030"/>
                    <a:pt x="18856" y="4030"/>
                  </a:cubicBezTo>
                  <a:cubicBezTo>
                    <a:pt x="19119" y="4030"/>
                    <a:pt x="19386" y="3993"/>
                    <a:pt x="19595" y="3882"/>
                  </a:cubicBezTo>
                  <a:cubicBezTo>
                    <a:pt x="20261" y="3549"/>
                    <a:pt x="21555" y="1923"/>
                    <a:pt x="21555" y="1923"/>
                  </a:cubicBezTo>
                  <a:cubicBezTo>
                    <a:pt x="21555" y="1923"/>
                    <a:pt x="23017" y="3030"/>
                    <a:pt x="23602" y="3030"/>
                  </a:cubicBezTo>
                  <a:cubicBezTo>
                    <a:pt x="23795" y="3030"/>
                    <a:pt x="23892" y="2909"/>
                    <a:pt x="23810" y="2588"/>
                  </a:cubicBezTo>
                  <a:cubicBezTo>
                    <a:pt x="23514" y="1294"/>
                    <a:pt x="21887" y="0"/>
                    <a:pt x="20408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8" name="Google Shape;3868;g3048a510704_4_0"/>
            <p:cNvSpPr/>
            <p:nvPr/>
          </p:nvSpPr>
          <p:spPr>
            <a:xfrm>
              <a:off x="2050625" y="3503550"/>
              <a:ext cx="612825" cy="331850"/>
            </a:xfrm>
            <a:custGeom>
              <a:rect b="b" l="l" r="r" t="t"/>
              <a:pathLst>
                <a:path extrusionOk="0" h="13274" w="24513">
                  <a:moveTo>
                    <a:pt x="20741" y="629"/>
                  </a:moveTo>
                  <a:cubicBezTo>
                    <a:pt x="21407" y="629"/>
                    <a:pt x="22109" y="925"/>
                    <a:pt x="22701" y="1368"/>
                  </a:cubicBezTo>
                  <a:cubicBezTo>
                    <a:pt x="23292" y="1812"/>
                    <a:pt x="23736" y="2441"/>
                    <a:pt x="23847" y="2995"/>
                  </a:cubicBezTo>
                  <a:cubicBezTo>
                    <a:pt x="23863" y="3011"/>
                    <a:pt x="23872" y="3026"/>
                    <a:pt x="23877" y="3042"/>
                  </a:cubicBezTo>
                  <a:lnTo>
                    <a:pt x="23877" y="3042"/>
                  </a:lnTo>
                  <a:cubicBezTo>
                    <a:pt x="23803" y="3037"/>
                    <a:pt x="23659" y="2979"/>
                    <a:pt x="23514" y="2921"/>
                  </a:cubicBezTo>
                  <a:cubicBezTo>
                    <a:pt x="23182" y="2773"/>
                    <a:pt x="22849" y="2552"/>
                    <a:pt x="22553" y="2367"/>
                  </a:cubicBezTo>
                  <a:cubicBezTo>
                    <a:pt x="22405" y="2256"/>
                    <a:pt x="22294" y="2182"/>
                    <a:pt x="22220" y="2108"/>
                  </a:cubicBezTo>
                  <a:cubicBezTo>
                    <a:pt x="22109" y="2034"/>
                    <a:pt x="22072" y="2034"/>
                    <a:pt x="22072" y="2034"/>
                  </a:cubicBezTo>
                  <a:cubicBezTo>
                    <a:pt x="22004" y="1982"/>
                    <a:pt x="21927" y="1955"/>
                    <a:pt x="21857" y="1955"/>
                  </a:cubicBezTo>
                  <a:cubicBezTo>
                    <a:pt x="21777" y="1955"/>
                    <a:pt x="21705" y="1992"/>
                    <a:pt x="21666" y="2071"/>
                  </a:cubicBezTo>
                  <a:cubicBezTo>
                    <a:pt x="21666" y="2071"/>
                    <a:pt x="21555" y="2182"/>
                    <a:pt x="21444" y="2330"/>
                  </a:cubicBezTo>
                  <a:cubicBezTo>
                    <a:pt x="21259" y="2552"/>
                    <a:pt x="20926" y="2921"/>
                    <a:pt x="20631" y="3217"/>
                  </a:cubicBezTo>
                  <a:cubicBezTo>
                    <a:pt x="20298" y="3550"/>
                    <a:pt x="19965" y="3845"/>
                    <a:pt x="19817" y="3919"/>
                  </a:cubicBezTo>
                  <a:cubicBezTo>
                    <a:pt x="19669" y="3993"/>
                    <a:pt x="19448" y="4030"/>
                    <a:pt x="19189" y="4030"/>
                  </a:cubicBezTo>
                  <a:cubicBezTo>
                    <a:pt x="18967" y="4030"/>
                    <a:pt x="18708" y="3993"/>
                    <a:pt x="18523" y="3993"/>
                  </a:cubicBezTo>
                  <a:cubicBezTo>
                    <a:pt x="18449" y="3956"/>
                    <a:pt x="18375" y="3956"/>
                    <a:pt x="18338" y="3919"/>
                  </a:cubicBezTo>
                  <a:lnTo>
                    <a:pt x="18264" y="3919"/>
                  </a:lnTo>
                  <a:cubicBezTo>
                    <a:pt x="18219" y="3904"/>
                    <a:pt x="18179" y="3895"/>
                    <a:pt x="18143" y="3895"/>
                  </a:cubicBezTo>
                  <a:cubicBezTo>
                    <a:pt x="18092" y="3895"/>
                    <a:pt x="18049" y="3913"/>
                    <a:pt x="18006" y="3956"/>
                  </a:cubicBezTo>
                  <a:cubicBezTo>
                    <a:pt x="18006" y="3956"/>
                    <a:pt x="17784" y="4104"/>
                    <a:pt x="17414" y="4326"/>
                  </a:cubicBezTo>
                  <a:cubicBezTo>
                    <a:pt x="16194" y="5176"/>
                    <a:pt x="13052" y="7247"/>
                    <a:pt x="10094" y="9132"/>
                  </a:cubicBezTo>
                  <a:cubicBezTo>
                    <a:pt x="8615" y="10094"/>
                    <a:pt x="7210" y="10981"/>
                    <a:pt x="6101" y="11609"/>
                  </a:cubicBezTo>
                  <a:cubicBezTo>
                    <a:pt x="5547" y="11942"/>
                    <a:pt x="5066" y="12201"/>
                    <a:pt x="4696" y="12386"/>
                  </a:cubicBezTo>
                  <a:cubicBezTo>
                    <a:pt x="4511" y="12497"/>
                    <a:pt x="4364" y="12534"/>
                    <a:pt x="4253" y="12608"/>
                  </a:cubicBezTo>
                  <a:cubicBezTo>
                    <a:pt x="4179" y="12608"/>
                    <a:pt x="4142" y="12645"/>
                    <a:pt x="4105" y="12645"/>
                  </a:cubicBezTo>
                  <a:cubicBezTo>
                    <a:pt x="4031" y="12608"/>
                    <a:pt x="3846" y="12386"/>
                    <a:pt x="3624" y="12053"/>
                  </a:cubicBezTo>
                  <a:cubicBezTo>
                    <a:pt x="2948" y="11092"/>
                    <a:pt x="1894" y="9171"/>
                    <a:pt x="761" y="6983"/>
                  </a:cubicBezTo>
                  <a:lnTo>
                    <a:pt x="761" y="6983"/>
                  </a:lnTo>
                  <a:lnTo>
                    <a:pt x="4740" y="4480"/>
                  </a:lnTo>
                  <a:lnTo>
                    <a:pt x="4740" y="4480"/>
                  </a:lnTo>
                  <a:cubicBezTo>
                    <a:pt x="4978" y="5399"/>
                    <a:pt x="5160" y="6192"/>
                    <a:pt x="5288" y="6766"/>
                  </a:cubicBezTo>
                  <a:cubicBezTo>
                    <a:pt x="5473" y="7432"/>
                    <a:pt x="5547" y="7838"/>
                    <a:pt x="5547" y="7838"/>
                  </a:cubicBezTo>
                  <a:cubicBezTo>
                    <a:pt x="5584" y="7912"/>
                    <a:pt x="5621" y="7986"/>
                    <a:pt x="5694" y="8023"/>
                  </a:cubicBezTo>
                  <a:cubicBezTo>
                    <a:pt x="5738" y="8066"/>
                    <a:pt x="5794" y="8084"/>
                    <a:pt x="5848" y="8084"/>
                  </a:cubicBezTo>
                  <a:cubicBezTo>
                    <a:pt x="5886" y="8084"/>
                    <a:pt x="5923" y="8075"/>
                    <a:pt x="5953" y="8060"/>
                  </a:cubicBezTo>
                  <a:lnTo>
                    <a:pt x="17303" y="3993"/>
                  </a:lnTo>
                  <a:cubicBezTo>
                    <a:pt x="17377" y="3993"/>
                    <a:pt x="17414" y="3956"/>
                    <a:pt x="17451" y="3882"/>
                  </a:cubicBezTo>
                  <a:cubicBezTo>
                    <a:pt x="17451" y="3882"/>
                    <a:pt x="17488" y="3845"/>
                    <a:pt x="17525" y="3735"/>
                  </a:cubicBezTo>
                  <a:cubicBezTo>
                    <a:pt x="17747" y="3439"/>
                    <a:pt x="18301" y="2625"/>
                    <a:pt x="18930" y="1923"/>
                  </a:cubicBezTo>
                  <a:cubicBezTo>
                    <a:pt x="19263" y="1553"/>
                    <a:pt x="19595" y="1221"/>
                    <a:pt x="19928" y="999"/>
                  </a:cubicBezTo>
                  <a:cubicBezTo>
                    <a:pt x="20224" y="740"/>
                    <a:pt x="20557" y="629"/>
                    <a:pt x="20741" y="629"/>
                  </a:cubicBezTo>
                  <a:close/>
                  <a:moveTo>
                    <a:pt x="20741" y="1"/>
                  </a:moveTo>
                  <a:cubicBezTo>
                    <a:pt x="20261" y="1"/>
                    <a:pt x="19817" y="259"/>
                    <a:pt x="19374" y="592"/>
                  </a:cubicBezTo>
                  <a:cubicBezTo>
                    <a:pt x="18745" y="1110"/>
                    <a:pt x="18154" y="1849"/>
                    <a:pt x="17673" y="2478"/>
                  </a:cubicBezTo>
                  <a:cubicBezTo>
                    <a:pt x="17334" y="2930"/>
                    <a:pt x="17081" y="3317"/>
                    <a:pt x="16981" y="3475"/>
                  </a:cubicBezTo>
                  <a:lnTo>
                    <a:pt x="16981" y="3475"/>
                  </a:lnTo>
                  <a:lnTo>
                    <a:pt x="6059" y="7352"/>
                  </a:lnTo>
                  <a:lnTo>
                    <a:pt x="6059" y="7352"/>
                  </a:lnTo>
                  <a:cubicBezTo>
                    <a:pt x="5924" y="6772"/>
                    <a:pt x="5627" y="5493"/>
                    <a:pt x="5251" y="3882"/>
                  </a:cubicBezTo>
                  <a:cubicBezTo>
                    <a:pt x="5214" y="3809"/>
                    <a:pt x="5140" y="3735"/>
                    <a:pt x="5066" y="3698"/>
                  </a:cubicBezTo>
                  <a:cubicBezTo>
                    <a:pt x="5011" y="3679"/>
                    <a:pt x="4955" y="3670"/>
                    <a:pt x="4904" y="3670"/>
                  </a:cubicBezTo>
                  <a:cubicBezTo>
                    <a:pt x="4853" y="3670"/>
                    <a:pt x="4807" y="3679"/>
                    <a:pt x="4770" y="3698"/>
                  </a:cubicBezTo>
                  <a:lnTo>
                    <a:pt x="186" y="6618"/>
                  </a:lnTo>
                  <a:cubicBezTo>
                    <a:pt x="38" y="6692"/>
                    <a:pt x="1" y="6877"/>
                    <a:pt x="75" y="7025"/>
                  </a:cubicBezTo>
                  <a:cubicBezTo>
                    <a:pt x="925" y="8689"/>
                    <a:pt x="1739" y="10204"/>
                    <a:pt x="2404" y="11314"/>
                  </a:cubicBezTo>
                  <a:cubicBezTo>
                    <a:pt x="2737" y="11868"/>
                    <a:pt x="3033" y="12349"/>
                    <a:pt x="3291" y="12645"/>
                  </a:cubicBezTo>
                  <a:cubicBezTo>
                    <a:pt x="3402" y="12829"/>
                    <a:pt x="3513" y="12940"/>
                    <a:pt x="3624" y="13051"/>
                  </a:cubicBezTo>
                  <a:cubicBezTo>
                    <a:pt x="3698" y="13125"/>
                    <a:pt x="3735" y="13162"/>
                    <a:pt x="3809" y="13199"/>
                  </a:cubicBezTo>
                  <a:cubicBezTo>
                    <a:pt x="3883" y="13236"/>
                    <a:pt x="3957" y="13273"/>
                    <a:pt x="4068" y="13273"/>
                  </a:cubicBezTo>
                  <a:cubicBezTo>
                    <a:pt x="4216" y="13273"/>
                    <a:pt x="4364" y="13199"/>
                    <a:pt x="4511" y="13125"/>
                  </a:cubicBezTo>
                  <a:cubicBezTo>
                    <a:pt x="5177" y="12866"/>
                    <a:pt x="6323" y="12238"/>
                    <a:pt x="7728" y="11351"/>
                  </a:cubicBezTo>
                  <a:cubicBezTo>
                    <a:pt x="11619" y="8996"/>
                    <a:pt x="17369" y="5128"/>
                    <a:pt x="18229" y="4548"/>
                  </a:cubicBezTo>
                  <a:lnTo>
                    <a:pt x="18229" y="4548"/>
                  </a:lnTo>
                  <a:cubicBezTo>
                    <a:pt x="18425" y="4592"/>
                    <a:pt x="18790" y="4659"/>
                    <a:pt x="19189" y="4659"/>
                  </a:cubicBezTo>
                  <a:cubicBezTo>
                    <a:pt x="19484" y="4659"/>
                    <a:pt x="19780" y="4622"/>
                    <a:pt x="20076" y="4474"/>
                  </a:cubicBezTo>
                  <a:cubicBezTo>
                    <a:pt x="20298" y="4363"/>
                    <a:pt x="20520" y="4215"/>
                    <a:pt x="20741" y="3993"/>
                  </a:cubicBezTo>
                  <a:cubicBezTo>
                    <a:pt x="21203" y="3558"/>
                    <a:pt x="21682" y="2997"/>
                    <a:pt x="21945" y="2682"/>
                  </a:cubicBezTo>
                  <a:lnTo>
                    <a:pt x="21945" y="2682"/>
                  </a:lnTo>
                  <a:cubicBezTo>
                    <a:pt x="22093" y="2784"/>
                    <a:pt x="22295" y="2922"/>
                    <a:pt x="22516" y="3069"/>
                  </a:cubicBezTo>
                  <a:cubicBezTo>
                    <a:pt x="22738" y="3217"/>
                    <a:pt x="22997" y="3365"/>
                    <a:pt x="23255" y="3476"/>
                  </a:cubicBezTo>
                  <a:cubicBezTo>
                    <a:pt x="23477" y="3587"/>
                    <a:pt x="23699" y="3661"/>
                    <a:pt x="23921" y="3661"/>
                  </a:cubicBezTo>
                  <a:cubicBezTo>
                    <a:pt x="24069" y="3661"/>
                    <a:pt x="24217" y="3624"/>
                    <a:pt x="24328" y="3513"/>
                  </a:cubicBezTo>
                  <a:cubicBezTo>
                    <a:pt x="24439" y="3402"/>
                    <a:pt x="24512" y="3254"/>
                    <a:pt x="24476" y="3106"/>
                  </a:cubicBezTo>
                  <a:cubicBezTo>
                    <a:pt x="24476" y="3032"/>
                    <a:pt x="24476" y="2921"/>
                    <a:pt x="24439" y="2847"/>
                  </a:cubicBezTo>
                  <a:cubicBezTo>
                    <a:pt x="24254" y="2108"/>
                    <a:pt x="23736" y="1405"/>
                    <a:pt x="23071" y="888"/>
                  </a:cubicBezTo>
                  <a:cubicBezTo>
                    <a:pt x="22405" y="370"/>
                    <a:pt x="21592" y="1"/>
                    <a:pt x="20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9" name="Google Shape;3869;g3048a510704_4_0"/>
            <p:cNvSpPr/>
            <p:nvPr/>
          </p:nvSpPr>
          <p:spPr>
            <a:xfrm>
              <a:off x="1660600" y="4206925"/>
              <a:ext cx="147900" cy="871025"/>
            </a:xfrm>
            <a:custGeom>
              <a:rect b="b" l="l" r="r" t="t"/>
              <a:pathLst>
                <a:path extrusionOk="0" h="34841" w="5916">
                  <a:moveTo>
                    <a:pt x="2514" y="0"/>
                  </a:moveTo>
                  <a:lnTo>
                    <a:pt x="0" y="555"/>
                  </a:lnTo>
                  <a:lnTo>
                    <a:pt x="4733" y="34346"/>
                  </a:lnTo>
                  <a:cubicBezTo>
                    <a:pt x="4765" y="34635"/>
                    <a:pt x="5021" y="34841"/>
                    <a:pt x="5306" y="34841"/>
                  </a:cubicBezTo>
                  <a:cubicBezTo>
                    <a:pt x="5348" y="34841"/>
                    <a:pt x="5392" y="34836"/>
                    <a:pt x="5435" y="34827"/>
                  </a:cubicBezTo>
                  <a:cubicBezTo>
                    <a:pt x="5731" y="34790"/>
                    <a:pt x="5916" y="34531"/>
                    <a:pt x="5879" y="34235"/>
                  </a:cubicBezTo>
                  <a:lnTo>
                    <a:pt x="25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0" name="Google Shape;3870;g3048a510704_4_0"/>
            <p:cNvSpPr/>
            <p:nvPr/>
          </p:nvSpPr>
          <p:spPr>
            <a:xfrm>
              <a:off x="1652275" y="4199525"/>
              <a:ext cx="162700" cy="886400"/>
            </a:xfrm>
            <a:custGeom>
              <a:rect b="b" l="l" r="r" t="t"/>
              <a:pathLst>
                <a:path extrusionOk="0" h="35456" w="6508">
                  <a:moveTo>
                    <a:pt x="2589" y="703"/>
                  </a:moveTo>
                  <a:lnTo>
                    <a:pt x="5912" y="34531"/>
                  </a:lnTo>
                  <a:lnTo>
                    <a:pt x="5879" y="34531"/>
                  </a:lnTo>
                  <a:lnTo>
                    <a:pt x="5916" y="34568"/>
                  </a:lnTo>
                  <a:cubicBezTo>
                    <a:pt x="5916" y="34716"/>
                    <a:pt x="5805" y="34790"/>
                    <a:pt x="5694" y="34827"/>
                  </a:cubicBezTo>
                  <a:lnTo>
                    <a:pt x="5620" y="34827"/>
                  </a:lnTo>
                  <a:cubicBezTo>
                    <a:pt x="5509" y="34827"/>
                    <a:pt x="5398" y="34753"/>
                    <a:pt x="5361" y="34605"/>
                  </a:cubicBezTo>
                  <a:lnTo>
                    <a:pt x="672" y="1118"/>
                  </a:lnTo>
                  <a:lnTo>
                    <a:pt x="672" y="1118"/>
                  </a:lnTo>
                  <a:lnTo>
                    <a:pt x="2589" y="703"/>
                  </a:lnTo>
                  <a:close/>
                  <a:moveTo>
                    <a:pt x="2773" y="0"/>
                  </a:moveTo>
                  <a:lnTo>
                    <a:pt x="259" y="555"/>
                  </a:lnTo>
                  <a:cubicBezTo>
                    <a:pt x="112" y="592"/>
                    <a:pt x="1" y="740"/>
                    <a:pt x="1" y="925"/>
                  </a:cubicBezTo>
                  <a:lnTo>
                    <a:pt x="4770" y="34716"/>
                  </a:lnTo>
                  <a:cubicBezTo>
                    <a:pt x="4844" y="35160"/>
                    <a:pt x="5214" y="35455"/>
                    <a:pt x="5620" y="35455"/>
                  </a:cubicBezTo>
                  <a:cubicBezTo>
                    <a:pt x="5694" y="35455"/>
                    <a:pt x="5768" y="35455"/>
                    <a:pt x="5842" y="35418"/>
                  </a:cubicBezTo>
                  <a:cubicBezTo>
                    <a:pt x="6249" y="35344"/>
                    <a:pt x="6507" y="34975"/>
                    <a:pt x="6507" y="34568"/>
                  </a:cubicBezTo>
                  <a:lnTo>
                    <a:pt x="6507" y="34494"/>
                  </a:lnTo>
                  <a:lnTo>
                    <a:pt x="3143" y="296"/>
                  </a:lnTo>
                  <a:cubicBezTo>
                    <a:pt x="3143" y="185"/>
                    <a:pt x="3106" y="111"/>
                    <a:pt x="3032" y="74"/>
                  </a:cubicBezTo>
                  <a:cubicBezTo>
                    <a:pt x="2958" y="0"/>
                    <a:pt x="2884" y="0"/>
                    <a:pt x="2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1" name="Google Shape;3871;g3048a510704_4_0"/>
            <p:cNvSpPr/>
            <p:nvPr/>
          </p:nvSpPr>
          <p:spPr>
            <a:xfrm>
              <a:off x="1118050" y="4228175"/>
              <a:ext cx="260675" cy="847075"/>
            </a:xfrm>
            <a:custGeom>
              <a:rect b="b" l="l" r="r" t="t"/>
              <a:pathLst>
                <a:path extrusionOk="0" h="33883" w="10427">
                  <a:moveTo>
                    <a:pt x="8023" y="1"/>
                  </a:moveTo>
                  <a:lnTo>
                    <a:pt x="75" y="33200"/>
                  </a:lnTo>
                  <a:cubicBezTo>
                    <a:pt x="1" y="33496"/>
                    <a:pt x="222" y="33829"/>
                    <a:pt x="555" y="33866"/>
                  </a:cubicBezTo>
                  <a:cubicBezTo>
                    <a:pt x="599" y="33877"/>
                    <a:pt x="643" y="33882"/>
                    <a:pt x="685" y="33882"/>
                  </a:cubicBezTo>
                  <a:cubicBezTo>
                    <a:pt x="924" y="33882"/>
                    <a:pt x="1121" y="33711"/>
                    <a:pt x="1184" y="33459"/>
                  </a:cubicBezTo>
                  <a:lnTo>
                    <a:pt x="10426" y="1258"/>
                  </a:lnTo>
                  <a:lnTo>
                    <a:pt x="80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2" name="Google Shape;3872;g3048a510704_4_0"/>
            <p:cNvSpPr/>
            <p:nvPr/>
          </p:nvSpPr>
          <p:spPr>
            <a:xfrm>
              <a:off x="1112500" y="4220175"/>
              <a:ext cx="274550" cy="862975"/>
            </a:xfrm>
            <a:custGeom>
              <a:rect b="b" l="l" r="r" t="t"/>
              <a:pathLst>
                <a:path extrusionOk="0" h="34519" w="10982">
                  <a:moveTo>
                    <a:pt x="8452" y="766"/>
                  </a:moveTo>
                  <a:lnTo>
                    <a:pt x="10279" y="1725"/>
                  </a:lnTo>
                  <a:lnTo>
                    <a:pt x="1110" y="33705"/>
                  </a:lnTo>
                  <a:cubicBezTo>
                    <a:pt x="1073" y="33816"/>
                    <a:pt x="962" y="33890"/>
                    <a:pt x="851" y="33890"/>
                  </a:cubicBezTo>
                  <a:lnTo>
                    <a:pt x="814" y="33890"/>
                  </a:lnTo>
                  <a:cubicBezTo>
                    <a:pt x="703" y="33890"/>
                    <a:pt x="592" y="33779"/>
                    <a:pt x="592" y="33631"/>
                  </a:cubicBezTo>
                  <a:lnTo>
                    <a:pt x="592" y="33594"/>
                  </a:lnTo>
                  <a:lnTo>
                    <a:pt x="8452" y="766"/>
                  </a:lnTo>
                  <a:close/>
                  <a:moveTo>
                    <a:pt x="8240" y="1"/>
                  </a:moveTo>
                  <a:cubicBezTo>
                    <a:pt x="8202" y="1"/>
                    <a:pt x="8165" y="9"/>
                    <a:pt x="8134" y="25"/>
                  </a:cubicBezTo>
                  <a:cubicBezTo>
                    <a:pt x="8060" y="62"/>
                    <a:pt x="7986" y="173"/>
                    <a:pt x="7950" y="247"/>
                  </a:cubicBezTo>
                  <a:lnTo>
                    <a:pt x="1" y="33446"/>
                  </a:lnTo>
                  <a:cubicBezTo>
                    <a:pt x="1" y="33483"/>
                    <a:pt x="1" y="33557"/>
                    <a:pt x="1" y="33631"/>
                  </a:cubicBezTo>
                  <a:cubicBezTo>
                    <a:pt x="1" y="34075"/>
                    <a:pt x="297" y="34445"/>
                    <a:pt x="740" y="34518"/>
                  </a:cubicBezTo>
                  <a:lnTo>
                    <a:pt x="851" y="34518"/>
                  </a:lnTo>
                  <a:cubicBezTo>
                    <a:pt x="1258" y="34518"/>
                    <a:pt x="1591" y="34260"/>
                    <a:pt x="1701" y="33890"/>
                  </a:cubicBezTo>
                  <a:lnTo>
                    <a:pt x="10944" y="1688"/>
                  </a:lnTo>
                  <a:cubicBezTo>
                    <a:pt x="10981" y="1541"/>
                    <a:pt x="10907" y="1393"/>
                    <a:pt x="10796" y="1319"/>
                  </a:cubicBezTo>
                  <a:lnTo>
                    <a:pt x="8393" y="62"/>
                  </a:lnTo>
                  <a:cubicBezTo>
                    <a:pt x="8350" y="18"/>
                    <a:pt x="8294" y="1"/>
                    <a:pt x="8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3" name="Google Shape;3873;g3048a510704_4_0"/>
            <p:cNvSpPr/>
            <p:nvPr/>
          </p:nvSpPr>
          <p:spPr>
            <a:xfrm>
              <a:off x="1551525" y="4218000"/>
              <a:ext cx="190425" cy="859700"/>
            </a:xfrm>
            <a:custGeom>
              <a:rect b="b" l="l" r="r" t="t"/>
              <a:pathLst>
                <a:path extrusionOk="0" h="34388" w="7617">
                  <a:moveTo>
                    <a:pt x="5140" y="1"/>
                  </a:moveTo>
                  <a:lnTo>
                    <a:pt x="75" y="33755"/>
                  </a:lnTo>
                  <a:cubicBezTo>
                    <a:pt x="1" y="34088"/>
                    <a:pt x="260" y="34384"/>
                    <a:pt x="592" y="34384"/>
                  </a:cubicBezTo>
                  <a:cubicBezTo>
                    <a:pt x="614" y="34386"/>
                    <a:pt x="636" y="34388"/>
                    <a:pt x="657" y="34388"/>
                  </a:cubicBezTo>
                  <a:cubicBezTo>
                    <a:pt x="925" y="34388"/>
                    <a:pt x="1150" y="34180"/>
                    <a:pt x="1184" y="33940"/>
                  </a:cubicBezTo>
                  <a:lnTo>
                    <a:pt x="7617" y="1073"/>
                  </a:lnTo>
                  <a:lnTo>
                    <a:pt x="5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4" name="Google Shape;3874;g3048a510704_4_0"/>
            <p:cNvSpPr/>
            <p:nvPr/>
          </p:nvSpPr>
          <p:spPr>
            <a:xfrm>
              <a:off x="1545075" y="4210000"/>
              <a:ext cx="205200" cy="875925"/>
            </a:xfrm>
            <a:custGeom>
              <a:rect b="b" l="l" r="r" t="t"/>
              <a:pathLst>
                <a:path extrusionOk="0" h="35037" w="8208">
                  <a:moveTo>
                    <a:pt x="5630" y="779"/>
                  </a:moveTo>
                  <a:lnTo>
                    <a:pt x="7505" y="1578"/>
                  </a:lnTo>
                  <a:lnTo>
                    <a:pt x="1146" y="34186"/>
                  </a:lnTo>
                  <a:cubicBezTo>
                    <a:pt x="1109" y="34334"/>
                    <a:pt x="998" y="34408"/>
                    <a:pt x="887" y="34408"/>
                  </a:cubicBezTo>
                  <a:cubicBezTo>
                    <a:pt x="739" y="34408"/>
                    <a:pt x="629" y="34297"/>
                    <a:pt x="629" y="34149"/>
                  </a:cubicBezTo>
                  <a:lnTo>
                    <a:pt x="629" y="34112"/>
                  </a:lnTo>
                  <a:lnTo>
                    <a:pt x="5630" y="779"/>
                  </a:lnTo>
                  <a:close/>
                  <a:moveTo>
                    <a:pt x="5385" y="1"/>
                  </a:moveTo>
                  <a:cubicBezTo>
                    <a:pt x="5330" y="1"/>
                    <a:pt x="5278" y="19"/>
                    <a:pt x="5213" y="62"/>
                  </a:cubicBezTo>
                  <a:cubicBezTo>
                    <a:pt x="5139" y="99"/>
                    <a:pt x="5102" y="173"/>
                    <a:pt x="5065" y="284"/>
                  </a:cubicBezTo>
                  <a:lnTo>
                    <a:pt x="0" y="34001"/>
                  </a:lnTo>
                  <a:lnTo>
                    <a:pt x="37" y="34001"/>
                  </a:lnTo>
                  <a:lnTo>
                    <a:pt x="0" y="34149"/>
                  </a:lnTo>
                  <a:cubicBezTo>
                    <a:pt x="0" y="34593"/>
                    <a:pt x="370" y="34999"/>
                    <a:pt x="850" y="35036"/>
                  </a:cubicBezTo>
                  <a:lnTo>
                    <a:pt x="887" y="35036"/>
                  </a:lnTo>
                  <a:cubicBezTo>
                    <a:pt x="1294" y="35036"/>
                    <a:pt x="1664" y="34741"/>
                    <a:pt x="1738" y="34334"/>
                  </a:cubicBezTo>
                  <a:lnTo>
                    <a:pt x="8171" y="1430"/>
                  </a:lnTo>
                  <a:cubicBezTo>
                    <a:pt x="8208" y="1282"/>
                    <a:pt x="8134" y="1134"/>
                    <a:pt x="7986" y="1097"/>
                  </a:cubicBezTo>
                  <a:lnTo>
                    <a:pt x="5509" y="25"/>
                  </a:lnTo>
                  <a:cubicBezTo>
                    <a:pt x="5463" y="10"/>
                    <a:pt x="5423" y="1"/>
                    <a:pt x="5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5" name="Google Shape;3875;g3048a510704_4_0"/>
            <p:cNvSpPr/>
            <p:nvPr/>
          </p:nvSpPr>
          <p:spPr>
            <a:xfrm>
              <a:off x="2127350" y="4206925"/>
              <a:ext cx="147900" cy="871025"/>
            </a:xfrm>
            <a:custGeom>
              <a:rect b="b" l="l" r="r" t="t"/>
              <a:pathLst>
                <a:path extrusionOk="0" h="34841" w="5916">
                  <a:moveTo>
                    <a:pt x="2515" y="0"/>
                  </a:moveTo>
                  <a:lnTo>
                    <a:pt x="1" y="555"/>
                  </a:lnTo>
                  <a:lnTo>
                    <a:pt x="4733" y="34346"/>
                  </a:lnTo>
                  <a:cubicBezTo>
                    <a:pt x="4797" y="34635"/>
                    <a:pt x="5029" y="34841"/>
                    <a:pt x="5307" y="34841"/>
                  </a:cubicBezTo>
                  <a:cubicBezTo>
                    <a:pt x="5349" y="34841"/>
                    <a:pt x="5392" y="34836"/>
                    <a:pt x="5435" y="34827"/>
                  </a:cubicBezTo>
                  <a:cubicBezTo>
                    <a:pt x="5731" y="34790"/>
                    <a:pt x="5916" y="34531"/>
                    <a:pt x="5879" y="34235"/>
                  </a:cubicBezTo>
                  <a:lnTo>
                    <a:pt x="25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6" name="Google Shape;3876;g3048a510704_4_0"/>
            <p:cNvSpPr/>
            <p:nvPr/>
          </p:nvSpPr>
          <p:spPr>
            <a:xfrm>
              <a:off x="2119025" y="4199525"/>
              <a:ext cx="162700" cy="886400"/>
            </a:xfrm>
            <a:custGeom>
              <a:rect b="b" l="l" r="r" t="t"/>
              <a:pathLst>
                <a:path extrusionOk="0" h="35456" w="6508">
                  <a:moveTo>
                    <a:pt x="2589" y="703"/>
                  </a:moveTo>
                  <a:lnTo>
                    <a:pt x="5916" y="34568"/>
                  </a:lnTo>
                  <a:cubicBezTo>
                    <a:pt x="5916" y="34716"/>
                    <a:pt x="5805" y="34790"/>
                    <a:pt x="5694" y="34827"/>
                  </a:cubicBezTo>
                  <a:lnTo>
                    <a:pt x="5657" y="34827"/>
                  </a:lnTo>
                  <a:cubicBezTo>
                    <a:pt x="5509" y="34827"/>
                    <a:pt x="5399" y="34753"/>
                    <a:pt x="5399" y="34605"/>
                  </a:cubicBezTo>
                  <a:lnTo>
                    <a:pt x="673" y="1125"/>
                  </a:lnTo>
                  <a:lnTo>
                    <a:pt x="673" y="1125"/>
                  </a:lnTo>
                  <a:lnTo>
                    <a:pt x="2589" y="703"/>
                  </a:lnTo>
                  <a:close/>
                  <a:moveTo>
                    <a:pt x="2811" y="0"/>
                  </a:moveTo>
                  <a:lnTo>
                    <a:pt x="260" y="555"/>
                  </a:lnTo>
                  <a:cubicBezTo>
                    <a:pt x="112" y="592"/>
                    <a:pt x="1" y="740"/>
                    <a:pt x="1" y="925"/>
                  </a:cubicBezTo>
                  <a:lnTo>
                    <a:pt x="4770" y="34716"/>
                  </a:lnTo>
                  <a:cubicBezTo>
                    <a:pt x="4844" y="35160"/>
                    <a:pt x="5214" y="35455"/>
                    <a:pt x="5657" y="35455"/>
                  </a:cubicBezTo>
                  <a:cubicBezTo>
                    <a:pt x="5694" y="35455"/>
                    <a:pt x="5768" y="35455"/>
                    <a:pt x="5842" y="35418"/>
                  </a:cubicBezTo>
                  <a:cubicBezTo>
                    <a:pt x="6249" y="35344"/>
                    <a:pt x="6508" y="34975"/>
                    <a:pt x="6508" y="34568"/>
                  </a:cubicBezTo>
                  <a:lnTo>
                    <a:pt x="6508" y="34494"/>
                  </a:lnTo>
                  <a:lnTo>
                    <a:pt x="3180" y="296"/>
                  </a:lnTo>
                  <a:cubicBezTo>
                    <a:pt x="3143" y="185"/>
                    <a:pt x="3106" y="111"/>
                    <a:pt x="3032" y="74"/>
                  </a:cubicBezTo>
                  <a:cubicBezTo>
                    <a:pt x="2958" y="0"/>
                    <a:pt x="2885" y="0"/>
                    <a:pt x="2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7" name="Google Shape;3877;g3048a510704_4_0"/>
            <p:cNvSpPr/>
            <p:nvPr/>
          </p:nvSpPr>
          <p:spPr>
            <a:xfrm>
              <a:off x="1121750" y="3236425"/>
              <a:ext cx="1197875" cy="1049075"/>
            </a:xfrm>
            <a:custGeom>
              <a:rect b="b" l="l" r="r" t="t"/>
              <a:pathLst>
                <a:path extrusionOk="0" h="41963" w="47915">
                  <a:moveTo>
                    <a:pt x="4067" y="1"/>
                  </a:moveTo>
                  <a:cubicBezTo>
                    <a:pt x="1775" y="1"/>
                    <a:pt x="1" y="2071"/>
                    <a:pt x="370" y="4327"/>
                  </a:cubicBezTo>
                  <a:lnTo>
                    <a:pt x="6138" y="41963"/>
                  </a:lnTo>
                  <a:lnTo>
                    <a:pt x="47286" y="41963"/>
                  </a:lnTo>
                  <a:cubicBezTo>
                    <a:pt x="47286" y="41963"/>
                    <a:pt x="47914" y="31130"/>
                    <a:pt x="46103" y="27285"/>
                  </a:cubicBezTo>
                  <a:cubicBezTo>
                    <a:pt x="45759" y="26556"/>
                    <a:pt x="44676" y="26262"/>
                    <a:pt x="43140" y="26262"/>
                  </a:cubicBezTo>
                  <a:cubicBezTo>
                    <a:pt x="36681" y="26262"/>
                    <a:pt x="22218" y="31467"/>
                    <a:pt x="21118" y="31467"/>
                  </a:cubicBezTo>
                  <a:cubicBezTo>
                    <a:pt x="21099" y="31467"/>
                    <a:pt x="21085" y="31466"/>
                    <a:pt x="21074" y="31463"/>
                  </a:cubicBezTo>
                  <a:cubicBezTo>
                    <a:pt x="20482" y="31315"/>
                    <a:pt x="21370" y="11906"/>
                    <a:pt x="22442" y="4290"/>
                  </a:cubicBezTo>
                  <a:cubicBezTo>
                    <a:pt x="22774" y="2034"/>
                    <a:pt x="21037" y="1"/>
                    <a:pt x="187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8" name="Google Shape;3878;g3048a510704_4_0"/>
            <p:cNvSpPr/>
            <p:nvPr/>
          </p:nvSpPr>
          <p:spPr>
            <a:xfrm>
              <a:off x="1121750" y="3229050"/>
              <a:ext cx="1192325" cy="1063850"/>
            </a:xfrm>
            <a:custGeom>
              <a:rect b="b" l="l" r="r" t="t"/>
              <a:pathLst>
                <a:path extrusionOk="0" h="42554" w="47693">
                  <a:moveTo>
                    <a:pt x="18745" y="592"/>
                  </a:moveTo>
                  <a:cubicBezTo>
                    <a:pt x="19706" y="592"/>
                    <a:pt x="20556" y="998"/>
                    <a:pt x="21185" y="1627"/>
                  </a:cubicBezTo>
                  <a:cubicBezTo>
                    <a:pt x="21813" y="2255"/>
                    <a:pt x="22183" y="3106"/>
                    <a:pt x="22183" y="4067"/>
                  </a:cubicBezTo>
                  <a:cubicBezTo>
                    <a:pt x="22183" y="4215"/>
                    <a:pt x="22183" y="4400"/>
                    <a:pt x="22146" y="4548"/>
                  </a:cubicBezTo>
                  <a:cubicBezTo>
                    <a:pt x="21296" y="10463"/>
                    <a:pt x="20556" y="23477"/>
                    <a:pt x="20556" y="29096"/>
                  </a:cubicBezTo>
                  <a:cubicBezTo>
                    <a:pt x="20556" y="29910"/>
                    <a:pt x="20593" y="30575"/>
                    <a:pt x="20630" y="31056"/>
                  </a:cubicBezTo>
                  <a:cubicBezTo>
                    <a:pt x="20630" y="31277"/>
                    <a:pt x="20667" y="31462"/>
                    <a:pt x="20704" y="31610"/>
                  </a:cubicBezTo>
                  <a:cubicBezTo>
                    <a:pt x="20704" y="31684"/>
                    <a:pt x="20704" y="31758"/>
                    <a:pt x="20741" y="31832"/>
                  </a:cubicBezTo>
                  <a:lnTo>
                    <a:pt x="20815" y="31943"/>
                  </a:lnTo>
                  <a:cubicBezTo>
                    <a:pt x="20852" y="31980"/>
                    <a:pt x="20889" y="32054"/>
                    <a:pt x="21000" y="32054"/>
                  </a:cubicBezTo>
                  <a:lnTo>
                    <a:pt x="21111" y="32091"/>
                  </a:lnTo>
                  <a:cubicBezTo>
                    <a:pt x="21222" y="32091"/>
                    <a:pt x="21370" y="32054"/>
                    <a:pt x="21517" y="32017"/>
                  </a:cubicBezTo>
                  <a:cubicBezTo>
                    <a:pt x="22183" y="31869"/>
                    <a:pt x="23477" y="31462"/>
                    <a:pt x="25141" y="30945"/>
                  </a:cubicBezTo>
                  <a:cubicBezTo>
                    <a:pt x="27655" y="30205"/>
                    <a:pt x="31019" y="29170"/>
                    <a:pt x="34346" y="28320"/>
                  </a:cubicBezTo>
                  <a:cubicBezTo>
                    <a:pt x="37637" y="27506"/>
                    <a:pt x="40927" y="26878"/>
                    <a:pt x="43145" y="26878"/>
                  </a:cubicBezTo>
                  <a:cubicBezTo>
                    <a:pt x="43885" y="26878"/>
                    <a:pt x="44513" y="26952"/>
                    <a:pt x="44957" y="27100"/>
                  </a:cubicBezTo>
                  <a:cubicBezTo>
                    <a:pt x="45437" y="27248"/>
                    <a:pt x="45696" y="27469"/>
                    <a:pt x="45807" y="27728"/>
                  </a:cubicBezTo>
                  <a:cubicBezTo>
                    <a:pt x="46325" y="28800"/>
                    <a:pt x="46657" y="30538"/>
                    <a:pt x="46842" y="32461"/>
                  </a:cubicBezTo>
                  <a:cubicBezTo>
                    <a:pt x="47027" y="34346"/>
                    <a:pt x="47101" y="36416"/>
                    <a:pt x="47101" y="38154"/>
                  </a:cubicBezTo>
                  <a:cubicBezTo>
                    <a:pt x="47101" y="39337"/>
                    <a:pt x="47064" y="40335"/>
                    <a:pt x="47027" y="41075"/>
                  </a:cubicBezTo>
                  <a:cubicBezTo>
                    <a:pt x="47027" y="41469"/>
                    <a:pt x="47017" y="41768"/>
                    <a:pt x="47007" y="41962"/>
                  </a:cubicBezTo>
                  <a:lnTo>
                    <a:pt x="6396" y="41962"/>
                  </a:lnTo>
                  <a:lnTo>
                    <a:pt x="666" y="4585"/>
                  </a:lnTo>
                  <a:cubicBezTo>
                    <a:pt x="629" y="4400"/>
                    <a:pt x="629" y="4215"/>
                    <a:pt x="629" y="4067"/>
                  </a:cubicBezTo>
                  <a:cubicBezTo>
                    <a:pt x="629" y="3106"/>
                    <a:pt x="999" y="2255"/>
                    <a:pt x="1627" y="1627"/>
                  </a:cubicBezTo>
                  <a:cubicBezTo>
                    <a:pt x="2256" y="998"/>
                    <a:pt x="3106" y="592"/>
                    <a:pt x="4067" y="592"/>
                  </a:cubicBezTo>
                  <a:close/>
                  <a:moveTo>
                    <a:pt x="4067" y="0"/>
                  </a:moveTo>
                  <a:cubicBezTo>
                    <a:pt x="1812" y="0"/>
                    <a:pt x="1" y="1849"/>
                    <a:pt x="1" y="4067"/>
                  </a:cubicBezTo>
                  <a:cubicBezTo>
                    <a:pt x="1" y="4252"/>
                    <a:pt x="38" y="4474"/>
                    <a:pt x="38" y="4696"/>
                  </a:cubicBezTo>
                  <a:lnTo>
                    <a:pt x="5842" y="42295"/>
                  </a:lnTo>
                  <a:cubicBezTo>
                    <a:pt x="5879" y="42443"/>
                    <a:pt x="5990" y="42554"/>
                    <a:pt x="6138" y="42554"/>
                  </a:cubicBezTo>
                  <a:lnTo>
                    <a:pt x="47286" y="42554"/>
                  </a:lnTo>
                  <a:cubicBezTo>
                    <a:pt x="47471" y="42554"/>
                    <a:pt x="47582" y="42443"/>
                    <a:pt x="47619" y="42258"/>
                  </a:cubicBezTo>
                  <a:cubicBezTo>
                    <a:pt x="47619" y="42258"/>
                    <a:pt x="47693" y="40520"/>
                    <a:pt x="47693" y="38154"/>
                  </a:cubicBezTo>
                  <a:cubicBezTo>
                    <a:pt x="47693" y="36416"/>
                    <a:pt x="47656" y="34309"/>
                    <a:pt x="47471" y="32387"/>
                  </a:cubicBezTo>
                  <a:cubicBezTo>
                    <a:pt x="47249" y="30464"/>
                    <a:pt x="46953" y="28653"/>
                    <a:pt x="46362" y="27433"/>
                  </a:cubicBezTo>
                  <a:cubicBezTo>
                    <a:pt x="46140" y="26989"/>
                    <a:pt x="45696" y="26693"/>
                    <a:pt x="45142" y="26508"/>
                  </a:cubicBezTo>
                  <a:cubicBezTo>
                    <a:pt x="44587" y="26323"/>
                    <a:pt x="43922" y="26249"/>
                    <a:pt x="43145" y="26249"/>
                  </a:cubicBezTo>
                  <a:cubicBezTo>
                    <a:pt x="39818" y="26249"/>
                    <a:pt x="34568" y="27580"/>
                    <a:pt x="30021" y="28874"/>
                  </a:cubicBezTo>
                  <a:cubicBezTo>
                    <a:pt x="27728" y="29503"/>
                    <a:pt x="25621" y="30168"/>
                    <a:pt x="23994" y="30649"/>
                  </a:cubicBezTo>
                  <a:cubicBezTo>
                    <a:pt x="23181" y="30908"/>
                    <a:pt x="22516" y="31093"/>
                    <a:pt x="21998" y="31240"/>
                  </a:cubicBezTo>
                  <a:cubicBezTo>
                    <a:pt x="21776" y="31314"/>
                    <a:pt x="21554" y="31388"/>
                    <a:pt x="21407" y="31425"/>
                  </a:cubicBezTo>
                  <a:cubicBezTo>
                    <a:pt x="21362" y="31436"/>
                    <a:pt x="21318" y="31444"/>
                    <a:pt x="21277" y="31450"/>
                  </a:cubicBezTo>
                  <a:lnTo>
                    <a:pt x="21277" y="31450"/>
                  </a:lnTo>
                  <a:cubicBezTo>
                    <a:pt x="21247" y="31286"/>
                    <a:pt x="21222" y="31024"/>
                    <a:pt x="21222" y="30686"/>
                  </a:cubicBezTo>
                  <a:cubicBezTo>
                    <a:pt x="21185" y="30242"/>
                    <a:pt x="21185" y="29725"/>
                    <a:pt x="21185" y="29096"/>
                  </a:cubicBezTo>
                  <a:cubicBezTo>
                    <a:pt x="21185" y="23514"/>
                    <a:pt x="21924" y="10500"/>
                    <a:pt x="22774" y="4659"/>
                  </a:cubicBezTo>
                  <a:cubicBezTo>
                    <a:pt x="22774" y="4437"/>
                    <a:pt x="22811" y="4252"/>
                    <a:pt x="22811" y="4067"/>
                  </a:cubicBezTo>
                  <a:cubicBezTo>
                    <a:pt x="22811" y="1849"/>
                    <a:pt x="21000" y="0"/>
                    <a:pt x="18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9" name="Google Shape;3879;g3048a510704_4_0"/>
            <p:cNvSpPr/>
            <p:nvPr/>
          </p:nvSpPr>
          <p:spPr>
            <a:xfrm>
              <a:off x="1495150" y="3236425"/>
              <a:ext cx="824475" cy="1049075"/>
            </a:xfrm>
            <a:custGeom>
              <a:rect b="b" l="l" r="r" t="t"/>
              <a:pathLst>
                <a:path extrusionOk="0" h="41963" w="32979">
                  <a:moveTo>
                    <a:pt x="3920" y="1"/>
                  </a:moveTo>
                  <a:cubicBezTo>
                    <a:pt x="1701" y="75"/>
                    <a:pt x="1" y="2108"/>
                    <a:pt x="333" y="4327"/>
                  </a:cubicBezTo>
                  <a:lnTo>
                    <a:pt x="6138" y="41963"/>
                  </a:lnTo>
                  <a:lnTo>
                    <a:pt x="32350" y="41963"/>
                  </a:lnTo>
                  <a:cubicBezTo>
                    <a:pt x="32350" y="41963"/>
                    <a:pt x="32978" y="31130"/>
                    <a:pt x="31167" y="27285"/>
                  </a:cubicBezTo>
                  <a:cubicBezTo>
                    <a:pt x="30823" y="26556"/>
                    <a:pt x="29740" y="26262"/>
                    <a:pt x="28204" y="26262"/>
                  </a:cubicBezTo>
                  <a:cubicBezTo>
                    <a:pt x="21745" y="26262"/>
                    <a:pt x="7282" y="31467"/>
                    <a:pt x="6182" y="31467"/>
                  </a:cubicBezTo>
                  <a:cubicBezTo>
                    <a:pt x="6163" y="31467"/>
                    <a:pt x="6149" y="31466"/>
                    <a:pt x="6138" y="31463"/>
                  </a:cubicBezTo>
                  <a:cubicBezTo>
                    <a:pt x="5546" y="31315"/>
                    <a:pt x="6434" y="11906"/>
                    <a:pt x="7506" y="4290"/>
                  </a:cubicBezTo>
                  <a:cubicBezTo>
                    <a:pt x="7838" y="2071"/>
                    <a:pt x="6175" y="75"/>
                    <a:pt x="3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0" name="Google Shape;3880;g3048a510704_4_0"/>
            <p:cNvSpPr/>
            <p:nvPr/>
          </p:nvSpPr>
          <p:spPr>
            <a:xfrm>
              <a:off x="1495150" y="3229050"/>
              <a:ext cx="818925" cy="1063850"/>
            </a:xfrm>
            <a:custGeom>
              <a:rect b="b" l="l" r="r" t="t"/>
              <a:pathLst>
                <a:path extrusionOk="0" h="42554" w="32757">
                  <a:moveTo>
                    <a:pt x="3938" y="629"/>
                  </a:moveTo>
                  <a:cubicBezTo>
                    <a:pt x="5814" y="676"/>
                    <a:pt x="7247" y="2225"/>
                    <a:pt x="7247" y="4067"/>
                  </a:cubicBezTo>
                  <a:cubicBezTo>
                    <a:pt x="7247" y="4215"/>
                    <a:pt x="7247" y="4400"/>
                    <a:pt x="7210" y="4548"/>
                  </a:cubicBezTo>
                  <a:cubicBezTo>
                    <a:pt x="6360" y="10463"/>
                    <a:pt x="5620" y="23477"/>
                    <a:pt x="5620" y="29096"/>
                  </a:cubicBezTo>
                  <a:cubicBezTo>
                    <a:pt x="5620" y="29910"/>
                    <a:pt x="5657" y="30575"/>
                    <a:pt x="5694" y="31056"/>
                  </a:cubicBezTo>
                  <a:cubicBezTo>
                    <a:pt x="5694" y="31277"/>
                    <a:pt x="5731" y="31462"/>
                    <a:pt x="5768" y="31610"/>
                  </a:cubicBezTo>
                  <a:cubicBezTo>
                    <a:pt x="5768" y="31684"/>
                    <a:pt x="5768" y="31758"/>
                    <a:pt x="5805" y="31832"/>
                  </a:cubicBezTo>
                  <a:lnTo>
                    <a:pt x="5879" y="31943"/>
                  </a:lnTo>
                  <a:cubicBezTo>
                    <a:pt x="5916" y="31980"/>
                    <a:pt x="5953" y="32054"/>
                    <a:pt x="6064" y="32054"/>
                  </a:cubicBezTo>
                  <a:lnTo>
                    <a:pt x="6175" y="32091"/>
                  </a:lnTo>
                  <a:cubicBezTo>
                    <a:pt x="6286" y="32091"/>
                    <a:pt x="6434" y="32054"/>
                    <a:pt x="6581" y="32017"/>
                  </a:cubicBezTo>
                  <a:cubicBezTo>
                    <a:pt x="7247" y="31869"/>
                    <a:pt x="8541" y="31462"/>
                    <a:pt x="10205" y="30945"/>
                  </a:cubicBezTo>
                  <a:cubicBezTo>
                    <a:pt x="12719" y="30205"/>
                    <a:pt x="16083" y="29170"/>
                    <a:pt x="19410" y="28320"/>
                  </a:cubicBezTo>
                  <a:cubicBezTo>
                    <a:pt x="22701" y="27506"/>
                    <a:pt x="25991" y="26878"/>
                    <a:pt x="28209" y="26878"/>
                  </a:cubicBezTo>
                  <a:cubicBezTo>
                    <a:pt x="28949" y="26878"/>
                    <a:pt x="29577" y="26952"/>
                    <a:pt x="30021" y="27100"/>
                  </a:cubicBezTo>
                  <a:cubicBezTo>
                    <a:pt x="30501" y="27248"/>
                    <a:pt x="30760" y="27469"/>
                    <a:pt x="30871" y="27728"/>
                  </a:cubicBezTo>
                  <a:cubicBezTo>
                    <a:pt x="31389" y="28800"/>
                    <a:pt x="31721" y="30538"/>
                    <a:pt x="31906" y="32461"/>
                  </a:cubicBezTo>
                  <a:cubicBezTo>
                    <a:pt x="32091" y="34346"/>
                    <a:pt x="32165" y="36416"/>
                    <a:pt x="32165" y="38154"/>
                  </a:cubicBezTo>
                  <a:cubicBezTo>
                    <a:pt x="32165" y="39337"/>
                    <a:pt x="32128" y="40335"/>
                    <a:pt x="32091" y="41075"/>
                  </a:cubicBezTo>
                  <a:cubicBezTo>
                    <a:pt x="32091" y="41469"/>
                    <a:pt x="32081" y="41768"/>
                    <a:pt x="32071" y="41962"/>
                  </a:cubicBezTo>
                  <a:lnTo>
                    <a:pt x="6397" y="41962"/>
                  </a:lnTo>
                  <a:lnTo>
                    <a:pt x="666" y="4585"/>
                  </a:lnTo>
                  <a:cubicBezTo>
                    <a:pt x="629" y="4400"/>
                    <a:pt x="629" y="4215"/>
                    <a:pt x="629" y="4067"/>
                  </a:cubicBezTo>
                  <a:cubicBezTo>
                    <a:pt x="629" y="2225"/>
                    <a:pt x="2062" y="676"/>
                    <a:pt x="3938" y="629"/>
                  </a:cubicBezTo>
                  <a:close/>
                  <a:moveTo>
                    <a:pt x="3920" y="0"/>
                  </a:moveTo>
                  <a:cubicBezTo>
                    <a:pt x="1701" y="74"/>
                    <a:pt x="1" y="1886"/>
                    <a:pt x="1" y="4067"/>
                  </a:cubicBezTo>
                  <a:cubicBezTo>
                    <a:pt x="1" y="4252"/>
                    <a:pt x="1" y="4474"/>
                    <a:pt x="38" y="4696"/>
                  </a:cubicBezTo>
                  <a:lnTo>
                    <a:pt x="5842" y="42295"/>
                  </a:lnTo>
                  <a:cubicBezTo>
                    <a:pt x="5842" y="42443"/>
                    <a:pt x="5990" y="42554"/>
                    <a:pt x="6138" y="42554"/>
                  </a:cubicBezTo>
                  <a:lnTo>
                    <a:pt x="32350" y="42554"/>
                  </a:lnTo>
                  <a:cubicBezTo>
                    <a:pt x="32535" y="42554"/>
                    <a:pt x="32646" y="42443"/>
                    <a:pt x="32683" y="42258"/>
                  </a:cubicBezTo>
                  <a:cubicBezTo>
                    <a:pt x="32683" y="42258"/>
                    <a:pt x="32757" y="40520"/>
                    <a:pt x="32757" y="38154"/>
                  </a:cubicBezTo>
                  <a:cubicBezTo>
                    <a:pt x="32757" y="36416"/>
                    <a:pt x="32720" y="34309"/>
                    <a:pt x="32535" y="32387"/>
                  </a:cubicBezTo>
                  <a:cubicBezTo>
                    <a:pt x="32313" y="30464"/>
                    <a:pt x="32017" y="28653"/>
                    <a:pt x="31426" y="27433"/>
                  </a:cubicBezTo>
                  <a:cubicBezTo>
                    <a:pt x="31204" y="26989"/>
                    <a:pt x="30760" y="26693"/>
                    <a:pt x="30206" y="26508"/>
                  </a:cubicBezTo>
                  <a:cubicBezTo>
                    <a:pt x="29651" y="26323"/>
                    <a:pt x="28986" y="26249"/>
                    <a:pt x="28209" y="26249"/>
                  </a:cubicBezTo>
                  <a:cubicBezTo>
                    <a:pt x="24882" y="26249"/>
                    <a:pt x="19632" y="27580"/>
                    <a:pt x="15085" y="28874"/>
                  </a:cubicBezTo>
                  <a:cubicBezTo>
                    <a:pt x="12792" y="29503"/>
                    <a:pt x="10685" y="30168"/>
                    <a:pt x="9058" y="30649"/>
                  </a:cubicBezTo>
                  <a:cubicBezTo>
                    <a:pt x="8245" y="30908"/>
                    <a:pt x="7580" y="31093"/>
                    <a:pt x="7062" y="31240"/>
                  </a:cubicBezTo>
                  <a:cubicBezTo>
                    <a:pt x="6840" y="31314"/>
                    <a:pt x="6618" y="31388"/>
                    <a:pt x="6471" y="31425"/>
                  </a:cubicBezTo>
                  <a:cubicBezTo>
                    <a:pt x="6426" y="31436"/>
                    <a:pt x="6382" y="31444"/>
                    <a:pt x="6341" y="31450"/>
                  </a:cubicBezTo>
                  <a:lnTo>
                    <a:pt x="6341" y="31450"/>
                  </a:lnTo>
                  <a:cubicBezTo>
                    <a:pt x="6311" y="31286"/>
                    <a:pt x="6286" y="31024"/>
                    <a:pt x="6286" y="30686"/>
                  </a:cubicBezTo>
                  <a:cubicBezTo>
                    <a:pt x="6249" y="30242"/>
                    <a:pt x="6249" y="29725"/>
                    <a:pt x="6249" y="29096"/>
                  </a:cubicBezTo>
                  <a:cubicBezTo>
                    <a:pt x="6249" y="23514"/>
                    <a:pt x="6988" y="10500"/>
                    <a:pt x="7838" y="4659"/>
                  </a:cubicBezTo>
                  <a:cubicBezTo>
                    <a:pt x="7838" y="4437"/>
                    <a:pt x="7875" y="4252"/>
                    <a:pt x="7875" y="4067"/>
                  </a:cubicBezTo>
                  <a:cubicBezTo>
                    <a:pt x="7875" y="1886"/>
                    <a:pt x="6138" y="74"/>
                    <a:pt x="3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81" name="Google Shape;3881;g3048a510704_4_0"/>
          <p:cNvSpPr txBox="1"/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Our Team Members</a:t>
            </a:r>
            <a:endParaRPr/>
          </a:p>
        </p:txBody>
      </p:sp>
      <p:grpSp>
        <p:nvGrpSpPr>
          <p:cNvPr id="3882" name="Google Shape;3882;g3048a510704_4_0"/>
          <p:cNvGrpSpPr/>
          <p:nvPr/>
        </p:nvGrpSpPr>
        <p:grpSpPr>
          <a:xfrm>
            <a:off x="6314876" y="2434370"/>
            <a:ext cx="203915" cy="203915"/>
            <a:chOff x="-6354300" y="2757075"/>
            <a:chExt cx="292225" cy="292225"/>
          </a:xfrm>
        </p:grpSpPr>
        <p:sp>
          <p:nvSpPr>
            <p:cNvPr id="3883" name="Google Shape;3883;g3048a510704_4_0"/>
            <p:cNvSpPr/>
            <p:nvPr/>
          </p:nvSpPr>
          <p:spPr>
            <a:xfrm>
              <a:off x="-6354300" y="2757075"/>
              <a:ext cx="292225" cy="292225"/>
            </a:xfrm>
            <a:custGeom>
              <a:rect b="b" l="l" r="r" t="t"/>
              <a:pathLst>
                <a:path extrusionOk="0" h="11689" w="11689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4" name="Google Shape;3884;g3048a510704_4_0"/>
            <p:cNvSpPr/>
            <p:nvPr/>
          </p:nvSpPr>
          <p:spPr>
            <a:xfrm>
              <a:off x="-6268450" y="279015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5" name="Google Shape;3885;g3048a510704_4_0"/>
            <p:cNvSpPr/>
            <p:nvPr/>
          </p:nvSpPr>
          <p:spPr>
            <a:xfrm>
              <a:off x="-6268450" y="282560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6" name="Google Shape;3886;g3048a510704_4_0"/>
            <p:cNvSpPr/>
            <p:nvPr/>
          </p:nvSpPr>
          <p:spPr>
            <a:xfrm>
              <a:off x="-6268450" y="2860250"/>
              <a:ext cx="119750" cy="17350"/>
            </a:xfrm>
            <a:custGeom>
              <a:rect b="b" l="l" r="r" t="t"/>
              <a:pathLst>
                <a:path extrusionOk="0" h="694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87" name="Google Shape;3887;g3048a510704_4_0"/>
          <p:cNvGrpSpPr/>
          <p:nvPr/>
        </p:nvGrpSpPr>
        <p:grpSpPr>
          <a:xfrm>
            <a:off x="6900735" y="2634964"/>
            <a:ext cx="203374" cy="203915"/>
            <a:chOff x="-1700225" y="2768875"/>
            <a:chExt cx="291450" cy="292225"/>
          </a:xfrm>
        </p:grpSpPr>
        <p:sp>
          <p:nvSpPr>
            <p:cNvPr id="3888" name="Google Shape;3888;g3048a510704_4_0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9" name="Google Shape;3889;g3048a510704_4_0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0" name="Google Shape;3890;g3048a510704_4_0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1" name="Google Shape;3891;g3048a510704_4_0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2" name="Google Shape;3892;g3048a510704_4_0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3" name="Google Shape;3893;g3048a510704_4_0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94" name="Google Shape;3894;g3048a510704_4_0"/>
          <p:cNvGrpSpPr/>
          <p:nvPr/>
        </p:nvGrpSpPr>
        <p:grpSpPr>
          <a:xfrm>
            <a:off x="657276" y="906360"/>
            <a:ext cx="5183251" cy="3541786"/>
            <a:chOff x="277900" y="420125"/>
            <a:chExt cx="6852526" cy="4682425"/>
          </a:xfrm>
        </p:grpSpPr>
        <p:sp>
          <p:nvSpPr>
            <p:cNvPr id="3895" name="Google Shape;3895;g3048a510704_4_0"/>
            <p:cNvSpPr/>
            <p:nvPr/>
          </p:nvSpPr>
          <p:spPr>
            <a:xfrm>
              <a:off x="277900" y="420125"/>
              <a:ext cx="6852526" cy="4609425"/>
            </a:xfrm>
            <a:custGeom>
              <a:rect b="b" l="l" r="r" t="t"/>
              <a:pathLst>
                <a:path extrusionOk="0" h="184377" w="274101">
                  <a:moveTo>
                    <a:pt x="136337" y="1"/>
                  </a:moveTo>
                  <a:cubicBezTo>
                    <a:pt x="108563" y="1"/>
                    <a:pt x="91709" y="26310"/>
                    <a:pt x="78045" y="41336"/>
                  </a:cubicBezTo>
                  <a:cubicBezTo>
                    <a:pt x="62518" y="58454"/>
                    <a:pt x="45178" y="46845"/>
                    <a:pt x="22479" y="65183"/>
                  </a:cubicBezTo>
                  <a:cubicBezTo>
                    <a:pt x="0" y="83335"/>
                    <a:pt x="19077" y="165447"/>
                    <a:pt x="35677" y="184376"/>
                  </a:cubicBezTo>
                  <a:lnTo>
                    <a:pt x="253434" y="184376"/>
                  </a:lnTo>
                  <a:cubicBezTo>
                    <a:pt x="255208" y="177574"/>
                    <a:pt x="261124" y="154837"/>
                    <a:pt x="265116" y="131804"/>
                  </a:cubicBezTo>
                  <a:cubicBezTo>
                    <a:pt x="269923" y="104298"/>
                    <a:pt x="274100" y="66403"/>
                    <a:pt x="254987" y="50505"/>
                  </a:cubicBezTo>
                  <a:cubicBezTo>
                    <a:pt x="249034" y="45561"/>
                    <a:pt x="242499" y="43992"/>
                    <a:pt x="235926" y="43992"/>
                  </a:cubicBezTo>
                  <a:cubicBezTo>
                    <a:pt x="230211" y="43992"/>
                    <a:pt x="224467" y="45178"/>
                    <a:pt x="219051" y="46365"/>
                  </a:cubicBezTo>
                  <a:cubicBezTo>
                    <a:pt x="213642" y="47537"/>
                    <a:pt x="208543" y="48726"/>
                    <a:pt x="204134" y="48726"/>
                  </a:cubicBezTo>
                  <a:cubicBezTo>
                    <a:pt x="201733" y="48726"/>
                    <a:pt x="199538" y="48373"/>
                    <a:pt x="197608" y="47474"/>
                  </a:cubicBezTo>
                  <a:cubicBezTo>
                    <a:pt x="184447" y="41336"/>
                    <a:pt x="183855" y="10799"/>
                    <a:pt x="148585" y="1630"/>
                  </a:cubicBezTo>
                  <a:cubicBezTo>
                    <a:pt x="144277" y="510"/>
                    <a:pt x="140202" y="1"/>
                    <a:pt x="1363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6" name="Google Shape;3896;g3048a510704_4_0"/>
            <p:cNvSpPr/>
            <p:nvPr/>
          </p:nvSpPr>
          <p:spPr>
            <a:xfrm>
              <a:off x="482160" y="420200"/>
              <a:ext cx="6424602" cy="4609350"/>
            </a:xfrm>
            <a:custGeom>
              <a:rect b="b" l="l" r="r" t="t"/>
              <a:pathLst>
                <a:path extrusionOk="0" h="184374" w="256984">
                  <a:moveTo>
                    <a:pt x="124148" y="0"/>
                  </a:moveTo>
                  <a:cubicBezTo>
                    <a:pt x="96383" y="0"/>
                    <a:pt x="79487" y="26323"/>
                    <a:pt x="65845" y="41333"/>
                  </a:cubicBezTo>
                  <a:cubicBezTo>
                    <a:pt x="50318" y="58451"/>
                    <a:pt x="32978" y="46842"/>
                    <a:pt x="10279" y="65180"/>
                  </a:cubicBezTo>
                  <a:cubicBezTo>
                    <a:pt x="2921" y="71095"/>
                    <a:pt x="38" y="83887"/>
                    <a:pt x="38" y="99082"/>
                  </a:cubicBezTo>
                  <a:cubicBezTo>
                    <a:pt x="1" y="130285"/>
                    <a:pt x="12312" y="171618"/>
                    <a:pt x="23477" y="184373"/>
                  </a:cubicBezTo>
                  <a:lnTo>
                    <a:pt x="241234" y="184373"/>
                  </a:lnTo>
                  <a:cubicBezTo>
                    <a:pt x="243008" y="177571"/>
                    <a:pt x="248924" y="154834"/>
                    <a:pt x="252916" y="131801"/>
                  </a:cubicBezTo>
                  <a:cubicBezTo>
                    <a:pt x="254987" y="119896"/>
                    <a:pt x="256946" y="106032"/>
                    <a:pt x="256983" y="92834"/>
                  </a:cubicBezTo>
                  <a:cubicBezTo>
                    <a:pt x="256983" y="75605"/>
                    <a:pt x="253619" y="59523"/>
                    <a:pt x="242787" y="50502"/>
                  </a:cubicBezTo>
                  <a:cubicBezTo>
                    <a:pt x="236834" y="45548"/>
                    <a:pt x="230290" y="43995"/>
                    <a:pt x="223710" y="43995"/>
                  </a:cubicBezTo>
                  <a:cubicBezTo>
                    <a:pt x="218016" y="43995"/>
                    <a:pt x="212286" y="45178"/>
                    <a:pt x="206851" y="46362"/>
                  </a:cubicBezTo>
                  <a:cubicBezTo>
                    <a:pt x="201453" y="47545"/>
                    <a:pt x="196388" y="48728"/>
                    <a:pt x="191989" y="48728"/>
                  </a:cubicBezTo>
                  <a:cubicBezTo>
                    <a:pt x="189549" y="48728"/>
                    <a:pt x="187331" y="48358"/>
                    <a:pt x="185408" y="47471"/>
                  </a:cubicBezTo>
                  <a:cubicBezTo>
                    <a:pt x="172247" y="41333"/>
                    <a:pt x="171655" y="10796"/>
                    <a:pt x="136385" y="1627"/>
                  </a:cubicBezTo>
                  <a:cubicBezTo>
                    <a:pt x="132097" y="481"/>
                    <a:pt x="127993" y="0"/>
                    <a:pt x="1241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7" name="Google Shape;3897;g3048a510704_4_0"/>
            <p:cNvSpPr/>
            <p:nvPr/>
          </p:nvSpPr>
          <p:spPr>
            <a:xfrm>
              <a:off x="702125" y="5036900"/>
              <a:ext cx="6191675" cy="65650"/>
            </a:xfrm>
            <a:custGeom>
              <a:rect b="b" l="l" r="r" t="t"/>
              <a:pathLst>
                <a:path extrusionOk="0" h="2626" w="247667">
                  <a:moveTo>
                    <a:pt x="1" y="1"/>
                  </a:moveTo>
                  <a:lnTo>
                    <a:pt x="1" y="2626"/>
                  </a:lnTo>
                  <a:lnTo>
                    <a:pt x="247667" y="2626"/>
                  </a:lnTo>
                  <a:lnTo>
                    <a:pt x="2476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8" name="Google Shape;3898;g3048a510704_4_0"/>
            <p:cNvSpPr/>
            <p:nvPr/>
          </p:nvSpPr>
          <p:spPr>
            <a:xfrm>
              <a:off x="665175" y="3566050"/>
              <a:ext cx="125725" cy="97450"/>
            </a:xfrm>
            <a:custGeom>
              <a:rect b="b" l="l" r="r" t="t"/>
              <a:pathLst>
                <a:path extrusionOk="0" h="3898" w="5029">
                  <a:moveTo>
                    <a:pt x="1558" y="0"/>
                  </a:moveTo>
                  <a:cubicBezTo>
                    <a:pt x="1494" y="0"/>
                    <a:pt x="1431" y="5"/>
                    <a:pt x="1368" y="15"/>
                  </a:cubicBezTo>
                  <a:cubicBezTo>
                    <a:pt x="481" y="125"/>
                    <a:pt x="0" y="976"/>
                    <a:pt x="185" y="1789"/>
                  </a:cubicBezTo>
                  <a:cubicBezTo>
                    <a:pt x="407" y="2639"/>
                    <a:pt x="1257" y="3231"/>
                    <a:pt x="1996" y="3564"/>
                  </a:cubicBezTo>
                  <a:cubicBezTo>
                    <a:pt x="2705" y="3872"/>
                    <a:pt x="4312" y="3897"/>
                    <a:pt x="4828" y="3897"/>
                  </a:cubicBezTo>
                  <a:cubicBezTo>
                    <a:pt x="4932" y="3897"/>
                    <a:pt x="4991" y="3896"/>
                    <a:pt x="4991" y="3896"/>
                  </a:cubicBezTo>
                  <a:cubicBezTo>
                    <a:pt x="5028" y="3896"/>
                    <a:pt x="4547" y="2529"/>
                    <a:pt x="4510" y="2418"/>
                  </a:cubicBezTo>
                  <a:cubicBezTo>
                    <a:pt x="4055" y="1507"/>
                    <a:pt x="2705" y="0"/>
                    <a:pt x="1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9" name="Google Shape;3899;g3048a510704_4_0"/>
            <p:cNvSpPr/>
            <p:nvPr/>
          </p:nvSpPr>
          <p:spPr>
            <a:xfrm>
              <a:off x="667950" y="3411900"/>
              <a:ext cx="777325" cy="1632425"/>
            </a:xfrm>
            <a:custGeom>
              <a:rect b="b" l="l" r="r" t="t"/>
              <a:pathLst>
                <a:path extrusionOk="0" h="65297" w="31093">
                  <a:moveTo>
                    <a:pt x="14640" y="31764"/>
                  </a:moveTo>
                  <a:cubicBezTo>
                    <a:pt x="15232" y="32430"/>
                    <a:pt x="16822" y="33206"/>
                    <a:pt x="17043" y="33317"/>
                  </a:cubicBezTo>
                  <a:cubicBezTo>
                    <a:pt x="16822" y="33835"/>
                    <a:pt x="16600" y="34352"/>
                    <a:pt x="16378" y="34833"/>
                  </a:cubicBezTo>
                  <a:cubicBezTo>
                    <a:pt x="15676" y="36533"/>
                    <a:pt x="15010" y="37901"/>
                    <a:pt x="14529" y="38826"/>
                  </a:cubicBezTo>
                  <a:cubicBezTo>
                    <a:pt x="14419" y="39011"/>
                    <a:pt x="14345" y="39195"/>
                    <a:pt x="14234" y="39343"/>
                  </a:cubicBezTo>
                  <a:lnTo>
                    <a:pt x="14160" y="39343"/>
                  </a:lnTo>
                  <a:cubicBezTo>
                    <a:pt x="14160" y="39158"/>
                    <a:pt x="14123" y="38974"/>
                    <a:pt x="14086" y="38752"/>
                  </a:cubicBezTo>
                  <a:cubicBezTo>
                    <a:pt x="13938" y="37680"/>
                    <a:pt x="13716" y="36164"/>
                    <a:pt x="13346" y="34352"/>
                  </a:cubicBezTo>
                  <a:cubicBezTo>
                    <a:pt x="13235" y="33761"/>
                    <a:pt x="13125" y="33169"/>
                    <a:pt x="12977" y="32541"/>
                  </a:cubicBezTo>
                  <a:cubicBezTo>
                    <a:pt x="13125" y="32467"/>
                    <a:pt x="13901" y="32171"/>
                    <a:pt x="14640" y="31764"/>
                  </a:cubicBezTo>
                  <a:close/>
                  <a:moveTo>
                    <a:pt x="6531" y="0"/>
                  </a:moveTo>
                  <a:cubicBezTo>
                    <a:pt x="6326" y="0"/>
                    <a:pt x="6117" y="49"/>
                    <a:pt x="5915" y="154"/>
                  </a:cubicBezTo>
                  <a:cubicBezTo>
                    <a:pt x="4843" y="709"/>
                    <a:pt x="4547" y="2853"/>
                    <a:pt x="4732" y="3925"/>
                  </a:cubicBezTo>
                  <a:cubicBezTo>
                    <a:pt x="4769" y="4036"/>
                    <a:pt x="5176" y="5441"/>
                    <a:pt x="5176" y="5441"/>
                  </a:cubicBezTo>
                  <a:lnTo>
                    <a:pt x="5213" y="5404"/>
                  </a:lnTo>
                  <a:lnTo>
                    <a:pt x="5213" y="5404"/>
                  </a:lnTo>
                  <a:cubicBezTo>
                    <a:pt x="5139" y="5737"/>
                    <a:pt x="5102" y="6107"/>
                    <a:pt x="5065" y="6513"/>
                  </a:cubicBezTo>
                  <a:cubicBezTo>
                    <a:pt x="4991" y="7253"/>
                    <a:pt x="4917" y="8103"/>
                    <a:pt x="4880" y="9027"/>
                  </a:cubicBezTo>
                  <a:cubicBezTo>
                    <a:pt x="4880" y="9952"/>
                    <a:pt x="4880" y="10950"/>
                    <a:pt x="4954" y="11985"/>
                  </a:cubicBezTo>
                  <a:cubicBezTo>
                    <a:pt x="5065" y="13057"/>
                    <a:pt x="5213" y="14166"/>
                    <a:pt x="5509" y="15275"/>
                  </a:cubicBezTo>
                  <a:lnTo>
                    <a:pt x="5509" y="15312"/>
                  </a:lnTo>
                  <a:cubicBezTo>
                    <a:pt x="5324" y="15017"/>
                    <a:pt x="4769" y="14203"/>
                    <a:pt x="4732" y="14129"/>
                  </a:cubicBezTo>
                  <a:cubicBezTo>
                    <a:pt x="4142" y="13446"/>
                    <a:pt x="2744" y="12502"/>
                    <a:pt x="1654" y="12502"/>
                  </a:cubicBezTo>
                  <a:cubicBezTo>
                    <a:pt x="1446" y="12502"/>
                    <a:pt x="1250" y="12536"/>
                    <a:pt x="1072" y="12613"/>
                  </a:cubicBezTo>
                  <a:cubicBezTo>
                    <a:pt x="259" y="12946"/>
                    <a:pt x="0" y="13907"/>
                    <a:pt x="407" y="14647"/>
                  </a:cubicBezTo>
                  <a:cubicBezTo>
                    <a:pt x="850" y="15423"/>
                    <a:pt x="1812" y="15793"/>
                    <a:pt x="2625" y="15904"/>
                  </a:cubicBezTo>
                  <a:cubicBezTo>
                    <a:pt x="2705" y="15914"/>
                    <a:pt x="2794" y="15918"/>
                    <a:pt x="2889" y="15918"/>
                  </a:cubicBezTo>
                  <a:cubicBezTo>
                    <a:pt x="3840" y="15918"/>
                    <a:pt x="5414" y="15457"/>
                    <a:pt x="5583" y="15423"/>
                  </a:cubicBezTo>
                  <a:cubicBezTo>
                    <a:pt x="5878" y="16495"/>
                    <a:pt x="6248" y="17568"/>
                    <a:pt x="6729" y="18603"/>
                  </a:cubicBezTo>
                  <a:cubicBezTo>
                    <a:pt x="6987" y="19231"/>
                    <a:pt x="7246" y="19823"/>
                    <a:pt x="7542" y="20414"/>
                  </a:cubicBezTo>
                  <a:cubicBezTo>
                    <a:pt x="7357" y="20155"/>
                    <a:pt x="7209" y="19934"/>
                    <a:pt x="7209" y="19897"/>
                  </a:cubicBezTo>
                  <a:cubicBezTo>
                    <a:pt x="6584" y="19208"/>
                    <a:pt x="5164" y="18282"/>
                    <a:pt x="4070" y="18282"/>
                  </a:cubicBezTo>
                  <a:cubicBezTo>
                    <a:pt x="3871" y="18282"/>
                    <a:pt x="3683" y="18313"/>
                    <a:pt x="3512" y="18381"/>
                  </a:cubicBezTo>
                  <a:cubicBezTo>
                    <a:pt x="2736" y="18751"/>
                    <a:pt x="2477" y="19712"/>
                    <a:pt x="2884" y="20451"/>
                  </a:cubicBezTo>
                  <a:cubicBezTo>
                    <a:pt x="3290" y="21191"/>
                    <a:pt x="4289" y="21560"/>
                    <a:pt x="5102" y="21671"/>
                  </a:cubicBezTo>
                  <a:cubicBezTo>
                    <a:pt x="5187" y="21683"/>
                    <a:pt x="5282" y="21689"/>
                    <a:pt x="5385" y="21689"/>
                  </a:cubicBezTo>
                  <a:cubicBezTo>
                    <a:pt x="6221" y="21689"/>
                    <a:pt x="7554" y="21326"/>
                    <a:pt x="7949" y="21228"/>
                  </a:cubicBezTo>
                  <a:cubicBezTo>
                    <a:pt x="8060" y="21449"/>
                    <a:pt x="8171" y="21671"/>
                    <a:pt x="8281" y="21930"/>
                  </a:cubicBezTo>
                  <a:cubicBezTo>
                    <a:pt x="8836" y="23002"/>
                    <a:pt x="9391" y="24111"/>
                    <a:pt x="9908" y="25183"/>
                  </a:cubicBezTo>
                  <a:cubicBezTo>
                    <a:pt x="10093" y="25553"/>
                    <a:pt x="10241" y="25960"/>
                    <a:pt x="10426" y="26330"/>
                  </a:cubicBezTo>
                  <a:cubicBezTo>
                    <a:pt x="10241" y="26108"/>
                    <a:pt x="10130" y="25923"/>
                    <a:pt x="10093" y="25886"/>
                  </a:cubicBezTo>
                  <a:cubicBezTo>
                    <a:pt x="9499" y="25198"/>
                    <a:pt x="8084" y="24271"/>
                    <a:pt x="6990" y="24271"/>
                  </a:cubicBezTo>
                  <a:cubicBezTo>
                    <a:pt x="6792" y="24271"/>
                    <a:pt x="6604" y="24302"/>
                    <a:pt x="6433" y="24370"/>
                  </a:cubicBezTo>
                  <a:cubicBezTo>
                    <a:pt x="5620" y="24740"/>
                    <a:pt x="5398" y="25701"/>
                    <a:pt x="5804" y="26404"/>
                  </a:cubicBezTo>
                  <a:cubicBezTo>
                    <a:pt x="6211" y="27180"/>
                    <a:pt x="7209" y="27550"/>
                    <a:pt x="7986" y="27661"/>
                  </a:cubicBezTo>
                  <a:cubicBezTo>
                    <a:pt x="8077" y="27674"/>
                    <a:pt x="8179" y="27680"/>
                    <a:pt x="8289" y="27680"/>
                  </a:cubicBezTo>
                  <a:cubicBezTo>
                    <a:pt x="9106" y="27680"/>
                    <a:pt x="10339" y="27352"/>
                    <a:pt x="10795" y="27254"/>
                  </a:cubicBezTo>
                  <a:cubicBezTo>
                    <a:pt x="10943" y="27624"/>
                    <a:pt x="11091" y="28030"/>
                    <a:pt x="11239" y="28437"/>
                  </a:cubicBezTo>
                  <a:cubicBezTo>
                    <a:pt x="11313" y="28696"/>
                    <a:pt x="11424" y="28955"/>
                    <a:pt x="11498" y="29213"/>
                  </a:cubicBezTo>
                  <a:cubicBezTo>
                    <a:pt x="11572" y="29509"/>
                    <a:pt x="11646" y="29768"/>
                    <a:pt x="11720" y="30027"/>
                  </a:cubicBezTo>
                  <a:cubicBezTo>
                    <a:pt x="11831" y="30544"/>
                    <a:pt x="11978" y="31062"/>
                    <a:pt x="12089" y="31579"/>
                  </a:cubicBezTo>
                  <a:cubicBezTo>
                    <a:pt x="12163" y="31949"/>
                    <a:pt x="12237" y="32282"/>
                    <a:pt x="12274" y="32615"/>
                  </a:cubicBezTo>
                  <a:cubicBezTo>
                    <a:pt x="12126" y="32245"/>
                    <a:pt x="11757" y="31505"/>
                    <a:pt x="11720" y="31432"/>
                  </a:cubicBezTo>
                  <a:cubicBezTo>
                    <a:pt x="11183" y="30593"/>
                    <a:pt x="9793" y="29358"/>
                    <a:pt x="8657" y="29358"/>
                  </a:cubicBezTo>
                  <a:cubicBezTo>
                    <a:pt x="8541" y="29358"/>
                    <a:pt x="8428" y="29371"/>
                    <a:pt x="8318" y="29398"/>
                  </a:cubicBezTo>
                  <a:cubicBezTo>
                    <a:pt x="7468" y="29583"/>
                    <a:pt x="7098" y="30507"/>
                    <a:pt x="7394" y="31284"/>
                  </a:cubicBezTo>
                  <a:cubicBezTo>
                    <a:pt x="7690" y="32097"/>
                    <a:pt x="8614" y="32615"/>
                    <a:pt x="9354" y="32836"/>
                  </a:cubicBezTo>
                  <a:cubicBezTo>
                    <a:pt x="9658" y="32929"/>
                    <a:pt x="10095" y="32960"/>
                    <a:pt x="10542" y="32960"/>
                  </a:cubicBezTo>
                  <a:cubicBezTo>
                    <a:pt x="11345" y="32960"/>
                    <a:pt x="12182" y="32860"/>
                    <a:pt x="12348" y="32836"/>
                  </a:cubicBezTo>
                  <a:cubicBezTo>
                    <a:pt x="12459" y="33391"/>
                    <a:pt x="12570" y="33946"/>
                    <a:pt x="12644" y="34463"/>
                  </a:cubicBezTo>
                  <a:cubicBezTo>
                    <a:pt x="12977" y="36275"/>
                    <a:pt x="13162" y="37791"/>
                    <a:pt x="13272" y="38826"/>
                  </a:cubicBezTo>
                  <a:cubicBezTo>
                    <a:pt x="13309" y="39011"/>
                    <a:pt x="13309" y="39195"/>
                    <a:pt x="13346" y="39343"/>
                  </a:cubicBezTo>
                  <a:lnTo>
                    <a:pt x="9686" y="39343"/>
                  </a:lnTo>
                  <a:lnTo>
                    <a:pt x="11017" y="65297"/>
                  </a:lnTo>
                  <a:lnTo>
                    <a:pt x="17228" y="65297"/>
                  </a:lnTo>
                  <a:lnTo>
                    <a:pt x="18559" y="39343"/>
                  </a:lnTo>
                  <a:lnTo>
                    <a:pt x="15158" y="39343"/>
                  </a:lnTo>
                  <a:lnTo>
                    <a:pt x="15232" y="39195"/>
                  </a:lnTo>
                  <a:cubicBezTo>
                    <a:pt x="15712" y="38234"/>
                    <a:pt x="16341" y="36829"/>
                    <a:pt x="17043" y="35129"/>
                  </a:cubicBezTo>
                  <a:cubicBezTo>
                    <a:pt x="17265" y="34574"/>
                    <a:pt x="17487" y="34019"/>
                    <a:pt x="17746" y="33391"/>
                  </a:cubicBezTo>
                  <a:cubicBezTo>
                    <a:pt x="17924" y="33450"/>
                    <a:pt x="19154" y="33701"/>
                    <a:pt x="20090" y="33701"/>
                  </a:cubicBezTo>
                  <a:cubicBezTo>
                    <a:pt x="20318" y="33701"/>
                    <a:pt x="20529" y="33686"/>
                    <a:pt x="20704" y="33650"/>
                  </a:cubicBezTo>
                  <a:cubicBezTo>
                    <a:pt x="21480" y="33465"/>
                    <a:pt x="22441" y="33021"/>
                    <a:pt x="22774" y="32245"/>
                  </a:cubicBezTo>
                  <a:cubicBezTo>
                    <a:pt x="23144" y="31469"/>
                    <a:pt x="22811" y="30544"/>
                    <a:pt x="21997" y="30248"/>
                  </a:cubicBezTo>
                  <a:cubicBezTo>
                    <a:pt x="21860" y="30204"/>
                    <a:pt x="21713" y="30184"/>
                    <a:pt x="21561" y="30184"/>
                  </a:cubicBezTo>
                  <a:cubicBezTo>
                    <a:pt x="20442" y="30184"/>
                    <a:pt x="19001" y="31279"/>
                    <a:pt x="18448" y="32060"/>
                  </a:cubicBezTo>
                  <a:cubicBezTo>
                    <a:pt x="18411" y="32097"/>
                    <a:pt x="18079" y="32689"/>
                    <a:pt x="17857" y="33095"/>
                  </a:cubicBezTo>
                  <a:cubicBezTo>
                    <a:pt x="17931" y="32836"/>
                    <a:pt x="18042" y="32615"/>
                    <a:pt x="18116" y="32356"/>
                  </a:cubicBezTo>
                  <a:cubicBezTo>
                    <a:pt x="18300" y="31838"/>
                    <a:pt x="18485" y="31358"/>
                    <a:pt x="18670" y="30803"/>
                  </a:cubicBezTo>
                  <a:cubicBezTo>
                    <a:pt x="18744" y="30544"/>
                    <a:pt x="18818" y="30285"/>
                    <a:pt x="18892" y="29990"/>
                  </a:cubicBezTo>
                  <a:cubicBezTo>
                    <a:pt x="18966" y="29731"/>
                    <a:pt x="19040" y="29435"/>
                    <a:pt x="19114" y="29176"/>
                  </a:cubicBezTo>
                  <a:cubicBezTo>
                    <a:pt x="19262" y="28511"/>
                    <a:pt x="19410" y="27845"/>
                    <a:pt x="19520" y="27143"/>
                  </a:cubicBezTo>
                  <a:cubicBezTo>
                    <a:pt x="19949" y="27321"/>
                    <a:pt x="21412" y="27810"/>
                    <a:pt x="22244" y="27810"/>
                  </a:cubicBezTo>
                  <a:cubicBezTo>
                    <a:pt x="22274" y="27810"/>
                    <a:pt x="22302" y="27810"/>
                    <a:pt x="22330" y="27808"/>
                  </a:cubicBezTo>
                  <a:cubicBezTo>
                    <a:pt x="23107" y="27734"/>
                    <a:pt x="24142" y="27439"/>
                    <a:pt x="24585" y="26736"/>
                  </a:cubicBezTo>
                  <a:cubicBezTo>
                    <a:pt x="25066" y="26034"/>
                    <a:pt x="24881" y="25073"/>
                    <a:pt x="24105" y="24666"/>
                  </a:cubicBezTo>
                  <a:cubicBezTo>
                    <a:pt x="23888" y="24554"/>
                    <a:pt x="23637" y="24505"/>
                    <a:pt x="23368" y="24505"/>
                  </a:cubicBezTo>
                  <a:cubicBezTo>
                    <a:pt x="22303" y="24505"/>
                    <a:pt x="20953" y="25266"/>
                    <a:pt x="20334" y="25886"/>
                  </a:cubicBezTo>
                  <a:cubicBezTo>
                    <a:pt x="20297" y="25923"/>
                    <a:pt x="19816" y="26551"/>
                    <a:pt x="19557" y="26884"/>
                  </a:cubicBezTo>
                  <a:cubicBezTo>
                    <a:pt x="19594" y="26477"/>
                    <a:pt x="19668" y="26071"/>
                    <a:pt x="19742" y="25664"/>
                  </a:cubicBezTo>
                  <a:cubicBezTo>
                    <a:pt x="19890" y="24444"/>
                    <a:pt x="20001" y="23224"/>
                    <a:pt x="20112" y="22004"/>
                  </a:cubicBezTo>
                  <a:cubicBezTo>
                    <a:pt x="20149" y="21634"/>
                    <a:pt x="20186" y="21265"/>
                    <a:pt x="20223" y="20895"/>
                  </a:cubicBezTo>
                  <a:cubicBezTo>
                    <a:pt x="20367" y="20967"/>
                    <a:pt x="22121" y="21599"/>
                    <a:pt x="23067" y="21599"/>
                  </a:cubicBezTo>
                  <a:cubicBezTo>
                    <a:pt x="23093" y="21599"/>
                    <a:pt x="23119" y="21598"/>
                    <a:pt x="23144" y="21597"/>
                  </a:cubicBezTo>
                  <a:cubicBezTo>
                    <a:pt x="23920" y="21523"/>
                    <a:pt x="24955" y="21228"/>
                    <a:pt x="25399" y="20525"/>
                  </a:cubicBezTo>
                  <a:cubicBezTo>
                    <a:pt x="25879" y="19823"/>
                    <a:pt x="25695" y="18825"/>
                    <a:pt x="24918" y="18418"/>
                  </a:cubicBezTo>
                  <a:cubicBezTo>
                    <a:pt x="24707" y="18309"/>
                    <a:pt x="24463" y="18261"/>
                    <a:pt x="24201" y="18261"/>
                  </a:cubicBezTo>
                  <a:cubicBezTo>
                    <a:pt x="23133" y="18261"/>
                    <a:pt x="21771" y="19051"/>
                    <a:pt x="21147" y="19675"/>
                  </a:cubicBezTo>
                  <a:cubicBezTo>
                    <a:pt x="21110" y="19712"/>
                    <a:pt x="20408" y="20599"/>
                    <a:pt x="20223" y="20821"/>
                  </a:cubicBezTo>
                  <a:cubicBezTo>
                    <a:pt x="20334" y="20008"/>
                    <a:pt x="20408" y="19194"/>
                    <a:pt x="20556" y="18418"/>
                  </a:cubicBezTo>
                  <a:cubicBezTo>
                    <a:pt x="20704" y="17309"/>
                    <a:pt x="20925" y="16237"/>
                    <a:pt x="21221" y="15201"/>
                  </a:cubicBezTo>
                  <a:cubicBezTo>
                    <a:pt x="21293" y="15237"/>
                    <a:pt x="23120" y="15905"/>
                    <a:pt x="24069" y="15905"/>
                  </a:cubicBezTo>
                  <a:cubicBezTo>
                    <a:pt x="24094" y="15905"/>
                    <a:pt x="24118" y="15905"/>
                    <a:pt x="24142" y="15904"/>
                  </a:cubicBezTo>
                  <a:cubicBezTo>
                    <a:pt x="24955" y="15830"/>
                    <a:pt x="25990" y="15534"/>
                    <a:pt x="26434" y="14832"/>
                  </a:cubicBezTo>
                  <a:cubicBezTo>
                    <a:pt x="26915" y="14129"/>
                    <a:pt x="26730" y="13131"/>
                    <a:pt x="25953" y="12761"/>
                  </a:cubicBezTo>
                  <a:cubicBezTo>
                    <a:pt x="25732" y="12639"/>
                    <a:pt x="25474" y="12586"/>
                    <a:pt x="25198" y="12586"/>
                  </a:cubicBezTo>
                  <a:cubicBezTo>
                    <a:pt x="24136" y="12586"/>
                    <a:pt x="22798" y="13365"/>
                    <a:pt x="22182" y="13981"/>
                  </a:cubicBezTo>
                  <a:cubicBezTo>
                    <a:pt x="22145" y="14018"/>
                    <a:pt x="21369" y="14980"/>
                    <a:pt x="21258" y="15164"/>
                  </a:cubicBezTo>
                  <a:cubicBezTo>
                    <a:pt x="21258" y="15090"/>
                    <a:pt x="21295" y="15017"/>
                    <a:pt x="21295" y="14980"/>
                  </a:cubicBezTo>
                  <a:cubicBezTo>
                    <a:pt x="21628" y="13870"/>
                    <a:pt x="22071" y="12872"/>
                    <a:pt x="22552" y="11948"/>
                  </a:cubicBezTo>
                  <a:cubicBezTo>
                    <a:pt x="22848" y="11393"/>
                    <a:pt x="23144" y="10913"/>
                    <a:pt x="23439" y="10432"/>
                  </a:cubicBezTo>
                  <a:cubicBezTo>
                    <a:pt x="23772" y="10617"/>
                    <a:pt x="25362" y="11356"/>
                    <a:pt x="26212" y="11393"/>
                  </a:cubicBezTo>
                  <a:cubicBezTo>
                    <a:pt x="26274" y="11396"/>
                    <a:pt x="26337" y="11398"/>
                    <a:pt x="26402" y="11398"/>
                  </a:cubicBezTo>
                  <a:cubicBezTo>
                    <a:pt x="27150" y="11398"/>
                    <a:pt x="28068" y="11193"/>
                    <a:pt x="28578" y="10580"/>
                  </a:cubicBezTo>
                  <a:cubicBezTo>
                    <a:pt x="29096" y="9952"/>
                    <a:pt x="29059" y="8953"/>
                    <a:pt x="28319" y="8473"/>
                  </a:cubicBezTo>
                  <a:cubicBezTo>
                    <a:pt x="28057" y="8298"/>
                    <a:pt x="27723" y="8225"/>
                    <a:pt x="27357" y="8225"/>
                  </a:cubicBezTo>
                  <a:cubicBezTo>
                    <a:pt x="26333" y="8225"/>
                    <a:pt x="25064" y="8796"/>
                    <a:pt x="24438" y="9286"/>
                  </a:cubicBezTo>
                  <a:cubicBezTo>
                    <a:pt x="24401" y="9323"/>
                    <a:pt x="23957" y="9730"/>
                    <a:pt x="23661" y="10062"/>
                  </a:cubicBezTo>
                  <a:cubicBezTo>
                    <a:pt x="23809" y="9841"/>
                    <a:pt x="23957" y="9619"/>
                    <a:pt x="24068" y="9397"/>
                  </a:cubicBezTo>
                  <a:cubicBezTo>
                    <a:pt x="24585" y="8658"/>
                    <a:pt x="25103" y="7992"/>
                    <a:pt x="25547" y="7401"/>
                  </a:cubicBezTo>
                  <a:cubicBezTo>
                    <a:pt x="25805" y="7068"/>
                    <a:pt x="26064" y="6772"/>
                    <a:pt x="26286" y="6513"/>
                  </a:cubicBezTo>
                  <a:cubicBezTo>
                    <a:pt x="26730" y="6476"/>
                    <a:pt x="28430" y="6439"/>
                    <a:pt x="29170" y="6070"/>
                  </a:cubicBezTo>
                  <a:cubicBezTo>
                    <a:pt x="29909" y="5737"/>
                    <a:pt x="30760" y="5108"/>
                    <a:pt x="30907" y="4258"/>
                  </a:cubicBezTo>
                  <a:cubicBezTo>
                    <a:pt x="31092" y="3445"/>
                    <a:pt x="30575" y="2594"/>
                    <a:pt x="29724" y="2483"/>
                  </a:cubicBezTo>
                  <a:cubicBezTo>
                    <a:pt x="29685" y="2480"/>
                    <a:pt x="29646" y="2478"/>
                    <a:pt x="29607" y="2478"/>
                  </a:cubicBezTo>
                  <a:cubicBezTo>
                    <a:pt x="28415" y="2478"/>
                    <a:pt x="27085" y="4067"/>
                    <a:pt x="26656" y="4997"/>
                  </a:cubicBezTo>
                  <a:cubicBezTo>
                    <a:pt x="26619" y="5108"/>
                    <a:pt x="26175" y="6513"/>
                    <a:pt x="26175" y="6513"/>
                  </a:cubicBezTo>
                  <a:lnTo>
                    <a:pt x="26212" y="6513"/>
                  </a:lnTo>
                  <a:cubicBezTo>
                    <a:pt x="25990" y="6772"/>
                    <a:pt x="25732" y="7031"/>
                    <a:pt x="25473" y="7364"/>
                  </a:cubicBezTo>
                  <a:cubicBezTo>
                    <a:pt x="25029" y="7918"/>
                    <a:pt x="24511" y="8584"/>
                    <a:pt x="23957" y="9323"/>
                  </a:cubicBezTo>
                  <a:cubicBezTo>
                    <a:pt x="23439" y="10099"/>
                    <a:pt x="22885" y="10913"/>
                    <a:pt x="22404" y="11837"/>
                  </a:cubicBezTo>
                  <a:cubicBezTo>
                    <a:pt x="21887" y="12798"/>
                    <a:pt x="21406" y="13797"/>
                    <a:pt x="21036" y="14906"/>
                  </a:cubicBezTo>
                  <a:lnTo>
                    <a:pt x="21036" y="14943"/>
                  </a:lnTo>
                  <a:cubicBezTo>
                    <a:pt x="21036" y="14573"/>
                    <a:pt x="21036" y="13575"/>
                    <a:pt x="20999" y="13501"/>
                  </a:cubicBezTo>
                  <a:cubicBezTo>
                    <a:pt x="20888" y="12429"/>
                    <a:pt x="19964" y="10432"/>
                    <a:pt x="18781" y="10210"/>
                  </a:cubicBezTo>
                  <a:cubicBezTo>
                    <a:pt x="18701" y="10196"/>
                    <a:pt x="18622" y="10190"/>
                    <a:pt x="18544" y="10190"/>
                  </a:cubicBezTo>
                  <a:cubicBezTo>
                    <a:pt x="17797" y="10190"/>
                    <a:pt x="17184" y="10808"/>
                    <a:pt x="17117" y="11578"/>
                  </a:cubicBezTo>
                  <a:cubicBezTo>
                    <a:pt x="17043" y="12429"/>
                    <a:pt x="17672" y="13279"/>
                    <a:pt x="18263" y="13797"/>
                  </a:cubicBezTo>
                  <a:cubicBezTo>
                    <a:pt x="18966" y="14425"/>
                    <a:pt x="20851" y="15017"/>
                    <a:pt x="20999" y="15054"/>
                  </a:cubicBezTo>
                  <a:cubicBezTo>
                    <a:pt x="20667" y="16089"/>
                    <a:pt x="20408" y="17198"/>
                    <a:pt x="20186" y="18344"/>
                  </a:cubicBezTo>
                  <a:cubicBezTo>
                    <a:pt x="20075" y="19009"/>
                    <a:pt x="20001" y="19638"/>
                    <a:pt x="19890" y="20303"/>
                  </a:cubicBezTo>
                  <a:cubicBezTo>
                    <a:pt x="19890" y="20008"/>
                    <a:pt x="19890" y="19712"/>
                    <a:pt x="19890" y="19675"/>
                  </a:cubicBezTo>
                  <a:cubicBezTo>
                    <a:pt x="19742" y="18603"/>
                    <a:pt x="18855" y="16606"/>
                    <a:pt x="17672" y="16421"/>
                  </a:cubicBezTo>
                  <a:cubicBezTo>
                    <a:pt x="17571" y="16400"/>
                    <a:pt x="17472" y="16390"/>
                    <a:pt x="17377" y="16390"/>
                  </a:cubicBezTo>
                  <a:cubicBezTo>
                    <a:pt x="16633" y="16390"/>
                    <a:pt x="16074" y="16999"/>
                    <a:pt x="16008" y="17752"/>
                  </a:cubicBezTo>
                  <a:cubicBezTo>
                    <a:pt x="15934" y="18603"/>
                    <a:pt x="16563" y="19453"/>
                    <a:pt x="17154" y="20008"/>
                  </a:cubicBezTo>
                  <a:cubicBezTo>
                    <a:pt x="17746" y="20525"/>
                    <a:pt x="19373" y="21080"/>
                    <a:pt x="19779" y="21191"/>
                  </a:cubicBezTo>
                  <a:cubicBezTo>
                    <a:pt x="19742" y="21449"/>
                    <a:pt x="19705" y="21708"/>
                    <a:pt x="19705" y="21967"/>
                  </a:cubicBezTo>
                  <a:cubicBezTo>
                    <a:pt x="19557" y="23187"/>
                    <a:pt x="19410" y="24407"/>
                    <a:pt x="19225" y="25590"/>
                  </a:cubicBezTo>
                  <a:cubicBezTo>
                    <a:pt x="19188" y="25997"/>
                    <a:pt x="19077" y="26404"/>
                    <a:pt x="19003" y="26810"/>
                  </a:cubicBezTo>
                  <a:cubicBezTo>
                    <a:pt x="19003" y="26551"/>
                    <a:pt x="19003" y="26330"/>
                    <a:pt x="19003" y="26293"/>
                  </a:cubicBezTo>
                  <a:cubicBezTo>
                    <a:pt x="18855" y="25220"/>
                    <a:pt x="17968" y="23224"/>
                    <a:pt x="16785" y="23002"/>
                  </a:cubicBezTo>
                  <a:cubicBezTo>
                    <a:pt x="16704" y="22988"/>
                    <a:pt x="16625" y="22982"/>
                    <a:pt x="16547" y="22982"/>
                  </a:cubicBezTo>
                  <a:cubicBezTo>
                    <a:pt x="15800" y="22982"/>
                    <a:pt x="15188" y="23597"/>
                    <a:pt x="15121" y="24333"/>
                  </a:cubicBezTo>
                  <a:cubicBezTo>
                    <a:pt x="15047" y="25183"/>
                    <a:pt x="15676" y="26034"/>
                    <a:pt x="16267" y="26588"/>
                  </a:cubicBezTo>
                  <a:cubicBezTo>
                    <a:pt x="16859" y="27106"/>
                    <a:pt x="18337" y="27624"/>
                    <a:pt x="18818" y="27771"/>
                  </a:cubicBezTo>
                  <a:cubicBezTo>
                    <a:pt x="18744" y="28178"/>
                    <a:pt x="18670" y="28622"/>
                    <a:pt x="18559" y="29028"/>
                  </a:cubicBezTo>
                  <a:cubicBezTo>
                    <a:pt x="18485" y="29287"/>
                    <a:pt x="18411" y="29546"/>
                    <a:pt x="18337" y="29842"/>
                  </a:cubicBezTo>
                  <a:cubicBezTo>
                    <a:pt x="18226" y="30101"/>
                    <a:pt x="18153" y="30359"/>
                    <a:pt x="18079" y="30618"/>
                  </a:cubicBezTo>
                  <a:cubicBezTo>
                    <a:pt x="17894" y="31136"/>
                    <a:pt x="17709" y="31653"/>
                    <a:pt x="17524" y="32134"/>
                  </a:cubicBezTo>
                  <a:cubicBezTo>
                    <a:pt x="17376" y="32467"/>
                    <a:pt x="17265" y="32762"/>
                    <a:pt x="17117" y="33095"/>
                  </a:cubicBezTo>
                  <a:cubicBezTo>
                    <a:pt x="17191" y="32689"/>
                    <a:pt x="17302" y="31875"/>
                    <a:pt x="17302" y="31801"/>
                  </a:cubicBezTo>
                  <a:cubicBezTo>
                    <a:pt x="17302" y="31062"/>
                    <a:pt x="17080" y="29916"/>
                    <a:pt x="16563" y="29102"/>
                  </a:cubicBezTo>
                  <a:cubicBezTo>
                    <a:pt x="16563" y="28991"/>
                    <a:pt x="16563" y="28881"/>
                    <a:pt x="16526" y="28770"/>
                  </a:cubicBezTo>
                  <a:cubicBezTo>
                    <a:pt x="16430" y="28068"/>
                    <a:pt x="15840" y="27505"/>
                    <a:pt x="15134" y="27505"/>
                  </a:cubicBezTo>
                  <a:cubicBezTo>
                    <a:pt x="15021" y="27505"/>
                    <a:pt x="14905" y="27519"/>
                    <a:pt x="14788" y="27550"/>
                  </a:cubicBezTo>
                  <a:cubicBezTo>
                    <a:pt x="13605" y="27882"/>
                    <a:pt x="12866" y="29916"/>
                    <a:pt x="12829" y="30988"/>
                  </a:cubicBezTo>
                  <a:cubicBezTo>
                    <a:pt x="12829" y="31062"/>
                    <a:pt x="12866" y="31764"/>
                    <a:pt x="12903" y="32208"/>
                  </a:cubicBezTo>
                  <a:cubicBezTo>
                    <a:pt x="12829" y="31949"/>
                    <a:pt x="12792" y="31690"/>
                    <a:pt x="12718" y="31432"/>
                  </a:cubicBezTo>
                  <a:cubicBezTo>
                    <a:pt x="12607" y="30914"/>
                    <a:pt x="12459" y="30396"/>
                    <a:pt x="12311" y="29842"/>
                  </a:cubicBezTo>
                  <a:cubicBezTo>
                    <a:pt x="12237" y="29583"/>
                    <a:pt x="12126" y="29324"/>
                    <a:pt x="12052" y="29065"/>
                  </a:cubicBezTo>
                  <a:cubicBezTo>
                    <a:pt x="11978" y="28770"/>
                    <a:pt x="11868" y="28511"/>
                    <a:pt x="11794" y="28252"/>
                  </a:cubicBezTo>
                  <a:cubicBezTo>
                    <a:pt x="11535" y="27587"/>
                    <a:pt x="11276" y="26958"/>
                    <a:pt x="11017" y="26330"/>
                  </a:cubicBezTo>
                  <a:cubicBezTo>
                    <a:pt x="11461" y="26219"/>
                    <a:pt x="13051" y="25812"/>
                    <a:pt x="13716" y="25331"/>
                  </a:cubicBezTo>
                  <a:cubicBezTo>
                    <a:pt x="14345" y="24851"/>
                    <a:pt x="15010" y="24037"/>
                    <a:pt x="15010" y="23187"/>
                  </a:cubicBezTo>
                  <a:cubicBezTo>
                    <a:pt x="15010" y="22378"/>
                    <a:pt x="14408" y="21703"/>
                    <a:pt x="13585" y="21703"/>
                  </a:cubicBezTo>
                  <a:cubicBezTo>
                    <a:pt x="13543" y="21703"/>
                    <a:pt x="13500" y="21705"/>
                    <a:pt x="13457" y="21708"/>
                  </a:cubicBezTo>
                  <a:cubicBezTo>
                    <a:pt x="12274" y="21856"/>
                    <a:pt x="11202" y="23779"/>
                    <a:pt x="11017" y="24814"/>
                  </a:cubicBezTo>
                  <a:cubicBezTo>
                    <a:pt x="10980" y="24888"/>
                    <a:pt x="10906" y="25664"/>
                    <a:pt x="10869" y="26108"/>
                  </a:cubicBezTo>
                  <a:cubicBezTo>
                    <a:pt x="10721" y="25701"/>
                    <a:pt x="10537" y="25331"/>
                    <a:pt x="10352" y="24962"/>
                  </a:cubicBezTo>
                  <a:cubicBezTo>
                    <a:pt x="9834" y="23890"/>
                    <a:pt x="9243" y="22817"/>
                    <a:pt x="8651" y="21708"/>
                  </a:cubicBezTo>
                  <a:cubicBezTo>
                    <a:pt x="8503" y="21376"/>
                    <a:pt x="8318" y="21043"/>
                    <a:pt x="8134" y="20710"/>
                  </a:cubicBezTo>
                  <a:cubicBezTo>
                    <a:pt x="8318" y="20673"/>
                    <a:pt x="10241" y="20229"/>
                    <a:pt x="10943" y="19675"/>
                  </a:cubicBezTo>
                  <a:cubicBezTo>
                    <a:pt x="11572" y="19194"/>
                    <a:pt x="12274" y="18381"/>
                    <a:pt x="12274" y="17531"/>
                  </a:cubicBezTo>
                  <a:cubicBezTo>
                    <a:pt x="12274" y="16772"/>
                    <a:pt x="11663" y="16078"/>
                    <a:pt x="10891" y="16078"/>
                  </a:cubicBezTo>
                  <a:cubicBezTo>
                    <a:pt x="10835" y="16078"/>
                    <a:pt x="10779" y="16081"/>
                    <a:pt x="10721" y="16089"/>
                  </a:cubicBezTo>
                  <a:cubicBezTo>
                    <a:pt x="9501" y="16200"/>
                    <a:pt x="8466" y="18122"/>
                    <a:pt x="8244" y="19194"/>
                  </a:cubicBezTo>
                  <a:cubicBezTo>
                    <a:pt x="8244" y="19268"/>
                    <a:pt x="8134" y="20377"/>
                    <a:pt x="8134" y="20673"/>
                  </a:cubicBezTo>
                  <a:cubicBezTo>
                    <a:pt x="7727" y="19934"/>
                    <a:pt x="7357" y="19194"/>
                    <a:pt x="7024" y="18455"/>
                  </a:cubicBezTo>
                  <a:cubicBezTo>
                    <a:pt x="6581" y="17457"/>
                    <a:pt x="6174" y="16421"/>
                    <a:pt x="5841" y="15423"/>
                  </a:cubicBezTo>
                  <a:cubicBezTo>
                    <a:pt x="5915" y="15386"/>
                    <a:pt x="7912" y="14943"/>
                    <a:pt x="8651" y="14388"/>
                  </a:cubicBezTo>
                  <a:cubicBezTo>
                    <a:pt x="9317" y="13870"/>
                    <a:pt x="9982" y="13094"/>
                    <a:pt x="9982" y="12244"/>
                  </a:cubicBezTo>
                  <a:cubicBezTo>
                    <a:pt x="9982" y="11451"/>
                    <a:pt x="9403" y="10754"/>
                    <a:pt x="8605" y="10754"/>
                  </a:cubicBezTo>
                  <a:cubicBezTo>
                    <a:pt x="8548" y="10754"/>
                    <a:pt x="8489" y="10757"/>
                    <a:pt x="8429" y="10765"/>
                  </a:cubicBezTo>
                  <a:cubicBezTo>
                    <a:pt x="7209" y="10876"/>
                    <a:pt x="6174" y="12798"/>
                    <a:pt x="5952" y="13870"/>
                  </a:cubicBezTo>
                  <a:cubicBezTo>
                    <a:pt x="5952" y="13944"/>
                    <a:pt x="5841" y="15164"/>
                    <a:pt x="5841" y="15386"/>
                  </a:cubicBezTo>
                  <a:cubicBezTo>
                    <a:pt x="5804" y="15312"/>
                    <a:pt x="5804" y="15238"/>
                    <a:pt x="5767" y="15201"/>
                  </a:cubicBezTo>
                  <a:cubicBezTo>
                    <a:pt x="5435" y="14092"/>
                    <a:pt x="5287" y="13020"/>
                    <a:pt x="5176" y="11985"/>
                  </a:cubicBezTo>
                  <a:cubicBezTo>
                    <a:pt x="5102" y="11356"/>
                    <a:pt x="5065" y="10802"/>
                    <a:pt x="5028" y="10210"/>
                  </a:cubicBezTo>
                  <a:cubicBezTo>
                    <a:pt x="5435" y="10173"/>
                    <a:pt x="7172" y="9952"/>
                    <a:pt x="7875" y="9508"/>
                  </a:cubicBezTo>
                  <a:cubicBezTo>
                    <a:pt x="8577" y="9101"/>
                    <a:pt x="9354" y="8362"/>
                    <a:pt x="9427" y="7511"/>
                  </a:cubicBezTo>
                  <a:cubicBezTo>
                    <a:pt x="9501" y="6698"/>
                    <a:pt x="8910" y="5885"/>
                    <a:pt x="8060" y="5885"/>
                  </a:cubicBezTo>
                  <a:cubicBezTo>
                    <a:pt x="6840" y="5885"/>
                    <a:pt x="5583" y="7696"/>
                    <a:pt x="5250" y="8695"/>
                  </a:cubicBezTo>
                  <a:cubicBezTo>
                    <a:pt x="5250" y="8768"/>
                    <a:pt x="5102" y="9360"/>
                    <a:pt x="5028" y="9804"/>
                  </a:cubicBezTo>
                  <a:cubicBezTo>
                    <a:pt x="5028" y="9545"/>
                    <a:pt x="5028" y="9286"/>
                    <a:pt x="5028" y="9027"/>
                  </a:cubicBezTo>
                  <a:cubicBezTo>
                    <a:pt x="5028" y="8103"/>
                    <a:pt x="5102" y="7253"/>
                    <a:pt x="5139" y="6513"/>
                  </a:cubicBezTo>
                  <a:cubicBezTo>
                    <a:pt x="5176" y="6107"/>
                    <a:pt x="5213" y="5737"/>
                    <a:pt x="5250" y="5367"/>
                  </a:cubicBezTo>
                  <a:cubicBezTo>
                    <a:pt x="5620" y="5145"/>
                    <a:pt x="7024" y="4147"/>
                    <a:pt x="7431" y="3445"/>
                  </a:cubicBezTo>
                  <a:cubicBezTo>
                    <a:pt x="7875" y="2742"/>
                    <a:pt x="8207" y="1744"/>
                    <a:pt x="7912" y="968"/>
                  </a:cubicBezTo>
                  <a:cubicBezTo>
                    <a:pt x="7665" y="393"/>
                    <a:pt x="7115" y="0"/>
                    <a:pt x="6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0" name="Google Shape;3900;g3048a510704_4_0"/>
            <p:cNvSpPr/>
            <p:nvPr/>
          </p:nvSpPr>
          <p:spPr>
            <a:xfrm>
              <a:off x="1174425" y="3532200"/>
              <a:ext cx="91525" cy="134975"/>
            </a:xfrm>
            <a:custGeom>
              <a:rect b="b" l="l" r="r" t="t"/>
              <a:pathLst>
                <a:path extrusionOk="0" h="5399" w="3661">
                  <a:moveTo>
                    <a:pt x="1633" y="1"/>
                  </a:moveTo>
                  <a:cubicBezTo>
                    <a:pt x="1052" y="1"/>
                    <a:pt x="518" y="417"/>
                    <a:pt x="297" y="999"/>
                  </a:cubicBezTo>
                  <a:cubicBezTo>
                    <a:pt x="1" y="1812"/>
                    <a:pt x="371" y="2773"/>
                    <a:pt x="814" y="3476"/>
                  </a:cubicBezTo>
                  <a:cubicBezTo>
                    <a:pt x="1332" y="4252"/>
                    <a:pt x="3106" y="5398"/>
                    <a:pt x="3106" y="5398"/>
                  </a:cubicBezTo>
                  <a:cubicBezTo>
                    <a:pt x="3143" y="5398"/>
                    <a:pt x="3513" y="3993"/>
                    <a:pt x="3513" y="3883"/>
                  </a:cubicBezTo>
                  <a:cubicBezTo>
                    <a:pt x="3661" y="2810"/>
                    <a:pt x="3328" y="666"/>
                    <a:pt x="2219" y="149"/>
                  </a:cubicBezTo>
                  <a:cubicBezTo>
                    <a:pt x="2025" y="47"/>
                    <a:pt x="1826" y="1"/>
                    <a:pt x="16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1" name="Google Shape;3901;g3048a510704_4_0"/>
            <p:cNvSpPr/>
            <p:nvPr/>
          </p:nvSpPr>
          <p:spPr>
            <a:xfrm>
              <a:off x="4182000" y="4206925"/>
              <a:ext cx="147900" cy="871025"/>
            </a:xfrm>
            <a:custGeom>
              <a:rect b="b" l="l" r="r" t="t"/>
              <a:pathLst>
                <a:path extrusionOk="0" h="34841" w="5916">
                  <a:moveTo>
                    <a:pt x="2551" y="0"/>
                  </a:moveTo>
                  <a:lnTo>
                    <a:pt x="0" y="555"/>
                  </a:lnTo>
                  <a:lnTo>
                    <a:pt x="4769" y="34346"/>
                  </a:lnTo>
                  <a:cubicBezTo>
                    <a:pt x="4802" y="34635"/>
                    <a:pt x="5057" y="34841"/>
                    <a:pt x="5342" y="34841"/>
                  </a:cubicBezTo>
                  <a:cubicBezTo>
                    <a:pt x="5385" y="34841"/>
                    <a:pt x="5428" y="34836"/>
                    <a:pt x="5472" y="34827"/>
                  </a:cubicBezTo>
                  <a:cubicBezTo>
                    <a:pt x="5731" y="34790"/>
                    <a:pt x="5915" y="34531"/>
                    <a:pt x="5878" y="34235"/>
                  </a:cubicBezTo>
                  <a:lnTo>
                    <a:pt x="2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2" name="Google Shape;3902;g3048a510704_4_0"/>
            <p:cNvSpPr/>
            <p:nvPr/>
          </p:nvSpPr>
          <p:spPr>
            <a:xfrm>
              <a:off x="4173675" y="4199525"/>
              <a:ext cx="163625" cy="886400"/>
            </a:xfrm>
            <a:custGeom>
              <a:rect b="b" l="l" r="r" t="t"/>
              <a:pathLst>
                <a:path extrusionOk="0" h="35456" w="6545">
                  <a:moveTo>
                    <a:pt x="2588" y="703"/>
                  </a:moveTo>
                  <a:lnTo>
                    <a:pt x="5916" y="34568"/>
                  </a:lnTo>
                  <a:cubicBezTo>
                    <a:pt x="5916" y="34716"/>
                    <a:pt x="5842" y="34790"/>
                    <a:pt x="5731" y="34827"/>
                  </a:cubicBezTo>
                  <a:lnTo>
                    <a:pt x="5657" y="34827"/>
                  </a:lnTo>
                  <a:cubicBezTo>
                    <a:pt x="5546" y="34827"/>
                    <a:pt x="5398" y="34753"/>
                    <a:pt x="5398" y="34605"/>
                  </a:cubicBezTo>
                  <a:lnTo>
                    <a:pt x="673" y="1125"/>
                  </a:lnTo>
                  <a:lnTo>
                    <a:pt x="673" y="1125"/>
                  </a:lnTo>
                  <a:lnTo>
                    <a:pt x="2588" y="703"/>
                  </a:lnTo>
                  <a:close/>
                  <a:moveTo>
                    <a:pt x="2810" y="0"/>
                  </a:moveTo>
                  <a:lnTo>
                    <a:pt x="259" y="555"/>
                  </a:lnTo>
                  <a:cubicBezTo>
                    <a:pt x="111" y="592"/>
                    <a:pt x="0" y="740"/>
                    <a:pt x="37" y="925"/>
                  </a:cubicBezTo>
                  <a:lnTo>
                    <a:pt x="4770" y="34716"/>
                  </a:lnTo>
                  <a:cubicBezTo>
                    <a:pt x="4844" y="35160"/>
                    <a:pt x="5213" y="35455"/>
                    <a:pt x="5657" y="35455"/>
                  </a:cubicBezTo>
                  <a:cubicBezTo>
                    <a:pt x="5731" y="35455"/>
                    <a:pt x="5805" y="35455"/>
                    <a:pt x="5842" y="35418"/>
                  </a:cubicBezTo>
                  <a:cubicBezTo>
                    <a:pt x="6248" y="35344"/>
                    <a:pt x="6544" y="34975"/>
                    <a:pt x="6544" y="34568"/>
                  </a:cubicBezTo>
                  <a:lnTo>
                    <a:pt x="6544" y="34494"/>
                  </a:lnTo>
                  <a:lnTo>
                    <a:pt x="3180" y="296"/>
                  </a:lnTo>
                  <a:cubicBezTo>
                    <a:pt x="3180" y="185"/>
                    <a:pt x="3143" y="111"/>
                    <a:pt x="3069" y="74"/>
                  </a:cubicBezTo>
                  <a:cubicBezTo>
                    <a:pt x="2995" y="0"/>
                    <a:pt x="2884" y="0"/>
                    <a:pt x="2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3" name="Google Shape;3903;g3048a510704_4_0"/>
            <p:cNvSpPr/>
            <p:nvPr/>
          </p:nvSpPr>
          <p:spPr>
            <a:xfrm>
              <a:off x="3355700" y="4206925"/>
              <a:ext cx="147900" cy="871025"/>
            </a:xfrm>
            <a:custGeom>
              <a:rect b="b" l="l" r="r" t="t"/>
              <a:pathLst>
                <a:path extrusionOk="0" h="34841" w="5916">
                  <a:moveTo>
                    <a:pt x="3365" y="0"/>
                  </a:moveTo>
                  <a:lnTo>
                    <a:pt x="37" y="34235"/>
                  </a:lnTo>
                  <a:cubicBezTo>
                    <a:pt x="0" y="34531"/>
                    <a:pt x="185" y="34790"/>
                    <a:pt x="481" y="34827"/>
                  </a:cubicBezTo>
                  <a:cubicBezTo>
                    <a:pt x="520" y="34836"/>
                    <a:pt x="559" y="34841"/>
                    <a:pt x="598" y="34841"/>
                  </a:cubicBezTo>
                  <a:cubicBezTo>
                    <a:pt x="859" y="34841"/>
                    <a:pt x="1114" y="34635"/>
                    <a:pt x="1147" y="34346"/>
                  </a:cubicBezTo>
                  <a:lnTo>
                    <a:pt x="5916" y="555"/>
                  </a:lnTo>
                  <a:lnTo>
                    <a:pt x="3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4" name="Google Shape;3904;g3048a510704_4_0"/>
            <p:cNvSpPr/>
            <p:nvPr/>
          </p:nvSpPr>
          <p:spPr>
            <a:xfrm>
              <a:off x="3348300" y="4199525"/>
              <a:ext cx="163625" cy="886400"/>
            </a:xfrm>
            <a:custGeom>
              <a:rect b="b" l="l" r="r" t="t"/>
              <a:pathLst>
                <a:path extrusionOk="0" h="35456" w="6545">
                  <a:moveTo>
                    <a:pt x="3957" y="703"/>
                  </a:moveTo>
                  <a:lnTo>
                    <a:pt x="5872" y="1125"/>
                  </a:lnTo>
                  <a:lnTo>
                    <a:pt x="5872" y="1125"/>
                  </a:lnTo>
                  <a:lnTo>
                    <a:pt x="1147" y="34605"/>
                  </a:lnTo>
                  <a:cubicBezTo>
                    <a:pt x="1147" y="34753"/>
                    <a:pt x="1036" y="34827"/>
                    <a:pt x="888" y="34827"/>
                  </a:cubicBezTo>
                  <a:lnTo>
                    <a:pt x="851" y="34827"/>
                  </a:lnTo>
                  <a:cubicBezTo>
                    <a:pt x="703" y="34790"/>
                    <a:pt x="629" y="34716"/>
                    <a:pt x="629" y="34568"/>
                  </a:cubicBezTo>
                  <a:lnTo>
                    <a:pt x="3957" y="703"/>
                  </a:lnTo>
                  <a:close/>
                  <a:moveTo>
                    <a:pt x="3735" y="0"/>
                  </a:moveTo>
                  <a:cubicBezTo>
                    <a:pt x="3661" y="0"/>
                    <a:pt x="3550" y="0"/>
                    <a:pt x="3513" y="74"/>
                  </a:cubicBezTo>
                  <a:cubicBezTo>
                    <a:pt x="3439" y="111"/>
                    <a:pt x="3365" y="185"/>
                    <a:pt x="3365" y="296"/>
                  </a:cubicBezTo>
                  <a:lnTo>
                    <a:pt x="38" y="34494"/>
                  </a:lnTo>
                  <a:lnTo>
                    <a:pt x="1" y="34568"/>
                  </a:lnTo>
                  <a:cubicBezTo>
                    <a:pt x="1" y="34975"/>
                    <a:pt x="296" y="35344"/>
                    <a:pt x="703" y="35418"/>
                  </a:cubicBezTo>
                  <a:cubicBezTo>
                    <a:pt x="777" y="35455"/>
                    <a:pt x="814" y="35455"/>
                    <a:pt x="888" y="35455"/>
                  </a:cubicBezTo>
                  <a:cubicBezTo>
                    <a:pt x="1332" y="35455"/>
                    <a:pt x="1701" y="35160"/>
                    <a:pt x="1775" y="34716"/>
                  </a:cubicBezTo>
                  <a:lnTo>
                    <a:pt x="6508" y="925"/>
                  </a:lnTo>
                  <a:cubicBezTo>
                    <a:pt x="6544" y="740"/>
                    <a:pt x="6434" y="592"/>
                    <a:pt x="6286" y="555"/>
                  </a:cubicBezTo>
                  <a:lnTo>
                    <a:pt x="37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5" name="Google Shape;3905;g3048a510704_4_0"/>
            <p:cNvSpPr/>
            <p:nvPr/>
          </p:nvSpPr>
          <p:spPr>
            <a:xfrm>
              <a:off x="3415775" y="3231825"/>
              <a:ext cx="889175" cy="1075875"/>
            </a:xfrm>
            <a:custGeom>
              <a:rect b="b" l="l" r="r" t="t"/>
              <a:pathLst>
                <a:path extrusionOk="0" h="43035" w="35567">
                  <a:moveTo>
                    <a:pt x="4178" y="0"/>
                  </a:moveTo>
                  <a:cubicBezTo>
                    <a:pt x="1849" y="0"/>
                    <a:pt x="1" y="1923"/>
                    <a:pt x="111" y="4215"/>
                  </a:cubicBezTo>
                  <a:lnTo>
                    <a:pt x="1738" y="43034"/>
                  </a:lnTo>
                  <a:lnTo>
                    <a:pt x="32387" y="43034"/>
                  </a:lnTo>
                  <a:lnTo>
                    <a:pt x="35381" y="4363"/>
                  </a:lnTo>
                  <a:cubicBezTo>
                    <a:pt x="35566" y="1997"/>
                    <a:pt x="33718" y="0"/>
                    <a:pt x="3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6" name="Google Shape;3906;g3048a510704_4_0"/>
            <p:cNvSpPr/>
            <p:nvPr/>
          </p:nvSpPr>
          <p:spPr>
            <a:xfrm>
              <a:off x="3410225" y="3223500"/>
              <a:ext cx="898425" cy="1091575"/>
            </a:xfrm>
            <a:custGeom>
              <a:rect b="b" l="l" r="r" t="t"/>
              <a:pathLst>
                <a:path extrusionOk="0" h="43663" w="35937">
                  <a:moveTo>
                    <a:pt x="31574" y="629"/>
                  </a:moveTo>
                  <a:cubicBezTo>
                    <a:pt x="32609" y="629"/>
                    <a:pt x="33533" y="1073"/>
                    <a:pt x="34235" y="1738"/>
                  </a:cubicBezTo>
                  <a:cubicBezTo>
                    <a:pt x="34901" y="2440"/>
                    <a:pt x="35308" y="3365"/>
                    <a:pt x="35308" y="4400"/>
                  </a:cubicBezTo>
                  <a:cubicBezTo>
                    <a:pt x="35308" y="4474"/>
                    <a:pt x="35308" y="4585"/>
                    <a:pt x="35308" y="4696"/>
                  </a:cubicBezTo>
                  <a:lnTo>
                    <a:pt x="32313" y="43034"/>
                  </a:lnTo>
                  <a:lnTo>
                    <a:pt x="2244" y="43034"/>
                  </a:lnTo>
                  <a:lnTo>
                    <a:pt x="629" y="4548"/>
                  </a:lnTo>
                  <a:cubicBezTo>
                    <a:pt x="629" y="4511"/>
                    <a:pt x="629" y="4437"/>
                    <a:pt x="629" y="4400"/>
                  </a:cubicBezTo>
                  <a:cubicBezTo>
                    <a:pt x="629" y="3365"/>
                    <a:pt x="1036" y="2404"/>
                    <a:pt x="1738" y="1738"/>
                  </a:cubicBezTo>
                  <a:cubicBezTo>
                    <a:pt x="2404" y="1073"/>
                    <a:pt x="3328" y="629"/>
                    <a:pt x="4400" y="629"/>
                  </a:cubicBezTo>
                  <a:close/>
                  <a:moveTo>
                    <a:pt x="4400" y="0"/>
                  </a:moveTo>
                  <a:cubicBezTo>
                    <a:pt x="1960" y="0"/>
                    <a:pt x="1" y="1997"/>
                    <a:pt x="1" y="4400"/>
                  </a:cubicBezTo>
                  <a:cubicBezTo>
                    <a:pt x="1" y="4437"/>
                    <a:pt x="1" y="4511"/>
                    <a:pt x="1" y="4585"/>
                  </a:cubicBezTo>
                  <a:lnTo>
                    <a:pt x="1627" y="43367"/>
                  </a:lnTo>
                  <a:cubicBezTo>
                    <a:pt x="1664" y="43552"/>
                    <a:pt x="1775" y="43663"/>
                    <a:pt x="1960" y="43663"/>
                  </a:cubicBezTo>
                  <a:lnTo>
                    <a:pt x="32609" y="43663"/>
                  </a:lnTo>
                  <a:cubicBezTo>
                    <a:pt x="32757" y="43663"/>
                    <a:pt x="32905" y="43552"/>
                    <a:pt x="32905" y="43367"/>
                  </a:cubicBezTo>
                  <a:lnTo>
                    <a:pt x="35936" y="4733"/>
                  </a:lnTo>
                  <a:cubicBezTo>
                    <a:pt x="35936" y="4622"/>
                    <a:pt x="35936" y="4511"/>
                    <a:pt x="35936" y="4400"/>
                  </a:cubicBezTo>
                  <a:cubicBezTo>
                    <a:pt x="35936" y="1997"/>
                    <a:pt x="34014" y="0"/>
                    <a:pt x="315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7" name="Google Shape;3907;g3048a510704_4_0"/>
            <p:cNvSpPr/>
            <p:nvPr/>
          </p:nvSpPr>
          <p:spPr>
            <a:xfrm>
              <a:off x="3388050" y="4095075"/>
              <a:ext cx="902100" cy="212625"/>
            </a:xfrm>
            <a:custGeom>
              <a:rect b="b" l="l" r="r" t="t"/>
              <a:pathLst>
                <a:path extrusionOk="0" h="8505" w="36084">
                  <a:moveTo>
                    <a:pt x="0" y="1"/>
                  </a:moveTo>
                  <a:lnTo>
                    <a:pt x="0" y="8504"/>
                  </a:lnTo>
                  <a:lnTo>
                    <a:pt x="36084" y="8504"/>
                  </a:lnTo>
                  <a:lnTo>
                    <a:pt x="36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8" name="Google Shape;3908;g3048a510704_4_0"/>
            <p:cNvSpPr/>
            <p:nvPr/>
          </p:nvSpPr>
          <p:spPr>
            <a:xfrm>
              <a:off x="3380650" y="4086775"/>
              <a:ext cx="916900" cy="228300"/>
            </a:xfrm>
            <a:custGeom>
              <a:rect b="b" l="l" r="r" t="t"/>
              <a:pathLst>
                <a:path extrusionOk="0" h="9132" w="36676">
                  <a:moveTo>
                    <a:pt x="36047" y="629"/>
                  </a:moveTo>
                  <a:lnTo>
                    <a:pt x="36047" y="8503"/>
                  </a:lnTo>
                  <a:lnTo>
                    <a:pt x="592" y="8503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9" y="37"/>
                    <a:pt x="75" y="111"/>
                  </a:cubicBezTo>
                  <a:cubicBezTo>
                    <a:pt x="1" y="148"/>
                    <a:pt x="1" y="259"/>
                    <a:pt x="1" y="333"/>
                  </a:cubicBezTo>
                  <a:lnTo>
                    <a:pt x="1" y="8836"/>
                  </a:lnTo>
                  <a:cubicBezTo>
                    <a:pt x="1" y="8910"/>
                    <a:pt x="1" y="8984"/>
                    <a:pt x="75" y="9058"/>
                  </a:cubicBezTo>
                  <a:cubicBezTo>
                    <a:pt x="149" y="9095"/>
                    <a:pt x="222" y="9132"/>
                    <a:pt x="296" y="9132"/>
                  </a:cubicBezTo>
                  <a:lnTo>
                    <a:pt x="36380" y="9132"/>
                  </a:lnTo>
                  <a:cubicBezTo>
                    <a:pt x="36454" y="9132"/>
                    <a:pt x="36528" y="9095"/>
                    <a:pt x="36602" y="9058"/>
                  </a:cubicBezTo>
                  <a:cubicBezTo>
                    <a:pt x="36639" y="8984"/>
                    <a:pt x="36675" y="8910"/>
                    <a:pt x="36675" y="8836"/>
                  </a:cubicBezTo>
                  <a:lnTo>
                    <a:pt x="36675" y="333"/>
                  </a:lnTo>
                  <a:cubicBezTo>
                    <a:pt x="36675" y="259"/>
                    <a:pt x="36639" y="148"/>
                    <a:pt x="36602" y="111"/>
                  </a:cubicBezTo>
                  <a:cubicBezTo>
                    <a:pt x="36528" y="37"/>
                    <a:pt x="36454" y="0"/>
                    <a:pt x="36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9" name="Google Shape;3909;g3048a510704_4_0"/>
            <p:cNvSpPr/>
            <p:nvPr/>
          </p:nvSpPr>
          <p:spPr>
            <a:xfrm>
              <a:off x="3342750" y="3850150"/>
              <a:ext cx="116500" cy="457550"/>
            </a:xfrm>
            <a:custGeom>
              <a:rect b="b" l="l" r="r" t="t"/>
              <a:pathLst>
                <a:path extrusionOk="0" h="18302" w="4660">
                  <a:moveTo>
                    <a:pt x="2330" y="1"/>
                  </a:moveTo>
                  <a:cubicBezTo>
                    <a:pt x="1036" y="1"/>
                    <a:pt x="1" y="1036"/>
                    <a:pt x="1" y="2330"/>
                  </a:cubicBezTo>
                  <a:lnTo>
                    <a:pt x="1923" y="18301"/>
                  </a:lnTo>
                  <a:lnTo>
                    <a:pt x="4659" y="18301"/>
                  </a:lnTo>
                  <a:lnTo>
                    <a:pt x="4659" y="2330"/>
                  </a:lnTo>
                  <a:cubicBezTo>
                    <a:pt x="4659" y="1036"/>
                    <a:pt x="3624" y="1"/>
                    <a:pt x="2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0" name="Google Shape;3910;g3048a510704_4_0"/>
            <p:cNvSpPr/>
            <p:nvPr/>
          </p:nvSpPr>
          <p:spPr>
            <a:xfrm>
              <a:off x="3335375" y="3842750"/>
              <a:ext cx="131250" cy="472325"/>
            </a:xfrm>
            <a:custGeom>
              <a:rect b="b" l="l" r="r" t="t"/>
              <a:pathLst>
                <a:path extrusionOk="0" h="18893" w="5250">
                  <a:moveTo>
                    <a:pt x="2625" y="592"/>
                  </a:moveTo>
                  <a:cubicBezTo>
                    <a:pt x="3734" y="592"/>
                    <a:pt x="4621" y="1517"/>
                    <a:pt x="4621" y="2626"/>
                  </a:cubicBezTo>
                  <a:lnTo>
                    <a:pt x="4621" y="18264"/>
                  </a:lnTo>
                  <a:lnTo>
                    <a:pt x="2477" y="18264"/>
                  </a:lnTo>
                  <a:lnTo>
                    <a:pt x="593" y="2598"/>
                  </a:lnTo>
                  <a:lnTo>
                    <a:pt x="593" y="2598"/>
                  </a:lnTo>
                  <a:cubicBezTo>
                    <a:pt x="643" y="1501"/>
                    <a:pt x="1525" y="592"/>
                    <a:pt x="2625" y="592"/>
                  </a:cubicBezTo>
                  <a:close/>
                  <a:moveTo>
                    <a:pt x="2625" y="1"/>
                  </a:moveTo>
                  <a:cubicBezTo>
                    <a:pt x="1183" y="1"/>
                    <a:pt x="0" y="1147"/>
                    <a:pt x="0" y="2626"/>
                  </a:cubicBezTo>
                  <a:lnTo>
                    <a:pt x="0" y="2663"/>
                  </a:lnTo>
                  <a:lnTo>
                    <a:pt x="1923" y="18634"/>
                  </a:lnTo>
                  <a:cubicBezTo>
                    <a:pt x="1923" y="18782"/>
                    <a:pt x="2070" y="18893"/>
                    <a:pt x="2218" y="18893"/>
                  </a:cubicBezTo>
                  <a:lnTo>
                    <a:pt x="4954" y="18893"/>
                  </a:lnTo>
                  <a:cubicBezTo>
                    <a:pt x="5028" y="18893"/>
                    <a:pt x="5102" y="18856"/>
                    <a:pt x="5176" y="18819"/>
                  </a:cubicBezTo>
                  <a:cubicBezTo>
                    <a:pt x="5213" y="18745"/>
                    <a:pt x="5250" y="18671"/>
                    <a:pt x="5250" y="18597"/>
                  </a:cubicBezTo>
                  <a:lnTo>
                    <a:pt x="5250" y="2626"/>
                  </a:lnTo>
                  <a:cubicBezTo>
                    <a:pt x="5250" y="1147"/>
                    <a:pt x="4067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1" name="Google Shape;3911;g3048a510704_4_0"/>
            <p:cNvSpPr/>
            <p:nvPr/>
          </p:nvSpPr>
          <p:spPr>
            <a:xfrm>
              <a:off x="4225425" y="3850150"/>
              <a:ext cx="116500" cy="457550"/>
            </a:xfrm>
            <a:custGeom>
              <a:rect b="b" l="l" r="r" t="t"/>
              <a:pathLst>
                <a:path extrusionOk="0" h="18302" w="4660">
                  <a:moveTo>
                    <a:pt x="2330" y="1"/>
                  </a:moveTo>
                  <a:cubicBezTo>
                    <a:pt x="1036" y="1"/>
                    <a:pt x="1" y="1036"/>
                    <a:pt x="1" y="2330"/>
                  </a:cubicBezTo>
                  <a:lnTo>
                    <a:pt x="1" y="18301"/>
                  </a:lnTo>
                  <a:lnTo>
                    <a:pt x="2737" y="18301"/>
                  </a:lnTo>
                  <a:lnTo>
                    <a:pt x="4659" y="2330"/>
                  </a:lnTo>
                  <a:cubicBezTo>
                    <a:pt x="4659" y="1036"/>
                    <a:pt x="3587" y="1"/>
                    <a:pt x="2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2" name="Google Shape;3912;g3048a510704_4_0"/>
            <p:cNvSpPr/>
            <p:nvPr/>
          </p:nvSpPr>
          <p:spPr>
            <a:xfrm>
              <a:off x="4218050" y="3842750"/>
              <a:ext cx="131250" cy="472325"/>
            </a:xfrm>
            <a:custGeom>
              <a:rect b="b" l="l" r="r" t="t"/>
              <a:pathLst>
                <a:path extrusionOk="0" h="18893" w="5250">
                  <a:moveTo>
                    <a:pt x="2625" y="592"/>
                  </a:moveTo>
                  <a:cubicBezTo>
                    <a:pt x="3723" y="592"/>
                    <a:pt x="4603" y="1497"/>
                    <a:pt x="4621" y="2591"/>
                  </a:cubicBezTo>
                  <a:lnTo>
                    <a:pt x="4621" y="2591"/>
                  </a:lnTo>
                  <a:lnTo>
                    <a:pt x="2736" y="18264"/>
                  </a:lnTo>
                  <a:lnTo>
                    <a:pt x="592" y="18264"/>
                  </a:lnTo>
                  <a:lnTo>
                    <a:pt x="592" y="2626"/>
                  </a:lnTo>
                  <a:cubicBezTo>
                    <a:pt x="592" y="1517"/>
                    <a:pt x="1516" y="592"/>
                    <a:pt x="2625" y="592"/>
                  </a:cubicBezTo>
                  <a:close/>
                  <a:moveTo>
                    <a:pt x="2625" y="1"/>
                  </a:moveTo>
                  <a:cubicBezTo>
                    <a:pt x="1183" y="1"/>
                    <a:pt x="0" y="1147"/>
                    <a:pt x="0" y="2626"/>
                  </a:cubicBezTo>
                  <a:lnTo>
                    <a:pt x="0" y="18597"/>
                  </a:lnTo>
                  <a:cubicBezTo>
                    <a:pt x="0" y="18671"/>
                    <a:pt x="37" y="18745"/>
                    <a:pt x="74" y="18819"/>
                  </a:cubicBezTo>
                  <a:cubicBezTo>
                    <a:pt x="148" y="18856"/>
                    <a:pt x="222" y="18893"/>
                    <a:pt x="296" y="18893"/>
                  </a:cubicBezTo>
                  <a:lnTo>
                    <a:pt x="3032" y="18893"/>
                  </a:lnTo>
                  <a:cubicBezTo>
                    <a:pt x="3179" y="18893"/>
                    <a:pt x="3327" y="18782"/>
                    <a:pt x="3327" y="18634"/>
                  </a:cubicBezTo>
                  <a:lnTo>
                    <a:pt x="5250" y="2663"/>
                  </a:lnTo>
                  <a:lnTo>
                    <a:pt x="5250" y="2626"/>
                  </a:lnTo>
                  <a:cubicBezTo>
                    <a:pt x="5250" y="1147"/>
                    <a:pt x="4067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3" name="Google Shape;3913;g3048a510704_4_0"/>
            <p:cNvSpPr/>
            <p:nvPr/>
          </p:nvSpPr>
          <p:spPr>
            <a:xfrm>
              <a:off x="3548875" y="3556225"/>
              <a:ext cx="574000" cy="329075"/>
            </a:xfrm>
            <a:custGeom>
              <a:rect b="b" l="l" r="r" t="t"/>
              <a:pathLst>
                <a:path extrusionOk="0" h="13163" w="22960">
                  <a:moveTo>
                    <a:pt x="0" y="1"/>
                  </a:moveTo>
                  <a:lnTo>
                    <a:pt x="1294" y="13162"/>
                  </a:lnTo>
                  <a:lnTo>
                    <a:pt x="21665" y="13162"/>
                  </a:lnTo>
                  <a:lnTo>
                    <a:pt x="229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4" name="Google Shape;3914;g3048a510704_4_0"/>
            <p:cNvSpPr/>
            <p:nvPr/>
          </p:nvSpPr>
          <p:spPr>
            <a:xfrm>
              <a:off x="3541475" y="3548850"/>
              <a:ext cx="588775" cy="343850"/>
            </a:xfrm>
            <a:custGeom>
              <a:rect b="b" l="l" r="r" t="t"/>
              <a:pathLst>
                <a:path extrusionOk="0" h="13754" w="23551">
                  <a:moveTo>
                    <a:pt x="22885" y="592"/>
                  </a:moveTo>
                  <a:lnTo>
                    <a:pt x="21665" y="13125"/>
                  </a:lnTo>
                  <a:lnTo>
                    <a:pt x="1886" y="13125"/>
                  </a:lnTo>
                  <a:lnTo>
                    <a:pt x="626" y="592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1" y="148"/>
                    <a:pt x="1" y="259"/>
                    <a:pt x="1" y="333"/>
                  </a:cubicBezTo>
                  <a:lnTo>
                    <a:pt x="1295" y="13457"/>
                  </a:lnTo>
                  <a:cubicBezTo>
                    <a:pt x="1295" y="13642"/>
                    <a:pt x="1442" y="13753"/>
                    <a:pt x="1590" y="13753"/>
                  </a:cubicBezTo>
                  <a:lnTo>
                    <a:pt x="21961" y="13753"/>
                  </a:lnTo>
                  <a:cubicBezTo>
                    <a:pt x="22109" y="13753"/>
                    <a:pt x="22257" y="13642"/>
                    <a:pt x="22257" y="13457"/>
                  </a:cubicBezTo>
                  <a:lnTo>
                    <a:pt x="23551" y="333"/>
                  </a:lnTo>
                  <a:cubicBezTo>
                    <a:pt x="23551" y="259"/>
                    <a:pt x="23514" y="148"/>
                    <a:pt x="23477" y="74"/>
                  </a:cubicBezTo>
                  <a:cubicBezTo>
                    <a:pt x="23403" y="37"/>
                    <a:pt x="23329" y="0"/>
                    <a:pt x="23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5" name="Google Shape;3915;g3048a510704_4_0"/>
            <p:cNvSpPr/>
            <p:nvPr/>
          </p:nvSpPr>
          <p:spPr>
            <a:xfrm>
              <a:off x="3337225" y="3015525"/>
              <a:ext cx="1061075" cy="603575"/>
            </a:xfrm>
            <a:custGeom>
              <a:rect b="b" l="l" r="r" t="t"/>
              <a:pathLst>
                <a:path extrusionOk="0" h="24143" w="42443">
                  <a:moveTo>
                    <a:pt x="22552" y="1"/>
                  </a:moveTo>
                  <a:lnTo>
                    <a:pt x="16748" y="112"/>
                  </a:lnTo>
                  <a:lnTo>
                    <a:pt x="5878" y="6212"/>
                  </a:lnTo>
                  <a:lnTo>
                    <a:pt x="0" y="24143"/>
                  </a:lnTo>
                  <a:lnTo>
                    <a:pt x="42442" y="24143"/>
                  </a:lnTo>
                  <a:cubicBezTo>
                    <a:pt x="42442" y="24143"/>
                    <a:pt x="35640" y="6693"/>
                    <a:pt x="34309" y="5805"/>
                  </a:cubicBezTo>
                  <a:cubicBezTo>
                    <a:pt x="32978" y="4881"/>
                    <a:pt x="22552" y="1"/>
                    <a:pt x="225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6" name="Google Shape;3916;g3048a510704_4_0"/>
            <p:cNvSpPr/>
            <p:nvPr/>
          </p:nvSpPr>
          <p:spPr>
            <a:xfrm>
              <a:off x="3328900" y="3008150"/>
              <a:ext cx="1076800" cy="619275"/>
            </a:xfrm>
            <a:custGeom>
              <a:rect b="b" l="l" r="r" t="t"/>
              <a:pathLst>
                <a:path extrusionOk="0" h="24771" w="43072">
                  <a:moveTo>
                    <a:pt x="22743" y="594"/>
                  </a:moveTo>
                  <a:cubicBezTo>
                    <a:pt x="22812" y="625"/>
                    <a:pt x="23458" y="914"/>
                    <a:pt x="24401" y="1368"/>
                  </a:cubicBezTo>
                  <a:cubicBezTo>
                    <a:pt x="25880" y="2071"/>
                    <a:pt x="28172" y="3143"/>
                    <a:pt x="30205" y="4141"/>
                  </a:cubicBezTo>
                  <a:cubicBezTo>
                    <a:pt x="31203" y="4622"/>
                    <a:pt x="32165" y="5102"/>
                    <a:pt x="32941" y="5472"/>
                  </a:cubicBezTo>
                  <a:cubicBezTo>
                    <a:pt x="33681" y="5879"/>
                    <a:pt x="34235" y="6174"/>
                    <a:pt x="34457" y="6322"/>
                  </a:cubicBezTo>
                  <a:cubicBezTo>
                    <a:pt x="34494" y="6359"/>
                    <a:pt x="34605" y="6433"/>
                    <a:pt x="34716" y="6618"/>
                  </a:cubicBezTo>
                  <a:cubicBezTo>
                    <a:pt x="35122" y="7246"/>
                    <a:pt x="35862" y="8688"/>
                    <a:pt x="36675" y="10500"/>
                  </a:cubicBezTo>
                  <a:cubicBezTo>
                    <a:pt x="37895" y="13236"/>
                    <a:pt x="39337" y="16748"/>
                    <a:pt x="40483" y="19558"/>
                  </a:cubicBezTo>
                  <a:cubicBezTo>
                    <a:pt x="41075" y="21000"/>
                    <a:pt x="41555" y="22257"/>
                    <a:pt x="41925" y="23144"/>
                  </a:cubicBezTo>
                  <a:cubicBezTo>
                    <a:pt x="42082" y="23563"/>
                    <a:pt x="42215" y="23900"/>
                    <a:pt x="42311" y="24142"/>
                  </a:cubicBezTo>
                  <a:lnTo>
                    <a:pt x="777" y="24142"/>
                  </a:lnTo>
                  <a:lnTo>
                    <a:pt x="6470" y="6692"/>
                  </a:lnTo>
                  <a:lnTo>
                    <a:pt x="17166" y="701"/>
                  </a:lnTo>
                  <a:lnTo>
                    <a:pt x="17166" y="701"/>
                  </a:lnTo>
                  <a:lnTo>
                    <a:pt x="22743" y="594"/>
                  </a:lnTo>
                  <a:close/>
                  <a:moveTo>
                    <a:pt x="22848" y="0"/>
                  </a:moveTo>
                  <a:lnTo>
                    <a:pt x="17081" y="74"/>
                  </a:lnTo>
                  <a:lnTo>
                    <a:pt x="16933" y="148"/>
                  </a:lnTo>
                  <a:lnTo>
                    <a:pt x="6063" y="6211"/>
                  </a:lnTo>
                  <a:cubicBezTo>
                    <a:pt x="5990" y="6248"/>
                    <a:pt x="5953" y="6322"/>
                    <a:pt x="5916" y="6396"/>
                  </a:cubicBezTo>
                  <a:lnTo>
                    <a:pt x="37" y="24364"/>
                  </a:lnTo>
                  <a:cubicBezTo>
                    <a:pt x="0" y="24438"/>
                    <a:pt x="37" y="24549"/>
                    <a:pt x="74" y="24623"/>
                  </a:cubicBezTo>
                  <a:cubicBezTo>
                    <a:pt x="148" y="24734"/>
                    <a:pt x="222" y="24771"/>
                    <a:pt x="333" y="24771"/>
                  </a:cubicBezTo>
                  <a:lnTo>
                    <a:pt x="42775" y="24771"/>
                  </a:lnTo>
                  <a:cubicBezTo>
                    <a:pt x="42849" y="24771"/>
                    <a:pt x="42960" y="24697"/>
                    <a:pt x="43034" y="24623"/>
                  </a:cubicBezTo>
                  <a:cubicBezTo>
                    <a:pt x="43071" y="24549"/>
                    <a:pt x="43071" y="24438"/>
                    <a:pt x="43034" y="24327"/>
                  </a:cubicBezTo>
                  <a:cubicBezTo>
                    <a:pt x="43034" y="24327"/>
                    <a:pt x="41333" y="19964"/>
                    <a:pt x="39485" y="15491"/>
                  </a:cubicBezTo>
                  <a:cubicBezTo>
                    <a:pt x="38561" y="13236"/>
                    <a:pt x="37562" y="10981"/>
                    <a:pt x="36749" y="9206"/>
                  </a:cubicBezTo>
                  <a:cubicBezTo>
                    <a:pt x="36342" y="8319"/>
                    <a:pt x="35973" y="7579"/>
                    <a:pt x="35640" y="6988"/>
                  </a:cubicBezTo>
                  <a:cubicBezTo>
                    <a:pt x="35492" y="6692"/>
                    <a:pt x="35344" y="6470"/>
                    <a:pt x="35196" y="6285"/>
                  </a:cubicBezTo>
                  <a:cubicBezTo>
                    <a:pt x="35085" y="6063"/>
                    <a:pt x="34974" y="5953"/>
                    <a:pt x="34827" y="5842"/>
                  </a:cubicBezTo>
                  <a:cubicBezTo>
                    <a:pt x="34642" y="5694"/>
                    <a:pt x="34309" y="5509"/>
                    <a:pt x="33902" y="5287"/>
                  </a:cubicBezTo>
                  <a:cubicBezTo>
                    <a:pt x="31019" y="3734"/>
                    <a:pt x="22996" y="37"/>
                    <a:pt x="22996" y="37"/>
                  </a:cubicBezTo>
                  <a:lnTo>
                    <a:pt x="228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7" name="Google Shape;3917;g3048a510704_4_0"/>
            <p:cNvSpPr/>
            <p:nvPr/>
          </p:nvSpPr>
          <p:spPr>
            <a:xfrm>
              <a:off x="3938900" y="2856775"/>
              <a:ext cx="52725" cy="82300"/>
            </a:xfrm>
            <a:custGeom>
              <a:rect b="b" l="l" r="r" t="t"/>
              <a:pathLst>
                <a:path extrusionOk="0" h="3292" w="2109">
                  <a:moveTo>
                    <a:pt x="1480" y="0"/>
                  </a:moveTo>
                  <a:cubicBezTo>
                    <a:pt x="1085" y="0"/>
                    <a:pt x="592" y="362"/>
                    <a:pt x="592" y="362"/>
                  </a:cubicBezTo>
                  <a:lnTo>
                    <a:pt x="518" y="768"/>
                  </a:lnTo>
                  <a:lnTo>
                    <a:pt x="1" y="2913"/>
                  </a:lnTo>
                  <a:cubicBezTo>
                    <a:pt x="1" y="2913"/>
                    <a:pt x="332" y="3291"/>
                    <a:pt x="824" y="3291"/>
                  </a:cubicBezTo>
                  <a:cubicBezTo>
                    <a:pt x="947" y="3291"/>
                    <a:pt x="1080" y="3268"/>
                    <a:pt x="1221" y="3208"/>
                  </a:cubicBezTo>
                  <a:cubicBezTo>
                    <a:pt x="1923" y="2913"/>
                    <a:pt x="2108" y="1175"/>
                    <a:pt x="1923" y="362"/>
                  </a:cubicBezTo>
                  <a:cubicBezTo>
                    <a:pt x="1849" y="91"/>
                    <a:pt x="1677" y="0"/>
                    <a:pt x="1480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8" name="Google Shape;3918;g3048a510704_4_0"/>
            <p:cNvSpPr/>
            <p:nvPr/>
          </p:nvSpPr>
          <p:spPr>
            <a:xfrm>
              <a:off x="3930600" y="2849175"/>
              <a:ext cx="65650" cy="98000"/>
            </a:xfrm>
            <a:custGeom>
              <a:rect b="b" l="l" r="r" t="t"/>
              <a:pathLst>
                <a:path extrusionOk="0" h="3920" w="2626">
                  <a:moveTo>
                    <a:pt x="1886" y="629"/>
                  </a:moveTo>
                  <a:cubicBezTo>
                    <a:pt x="1923" y="629"/>
                    <a:pt x="1923" y="666"/>
                    <a:pt x="1960" y="740"/>
                  </a:cubicBezTo>
                  <a:cubicBezTo>
                    <a:pt x="1997" y="888"/>
                    <a:pt x="2034" y="1146"/>
                    <a:pt x="2034" y="1405"/>
                  </a:cubicBezTo>
                  <a:cubicBezTo>
                    <a:pt x="2034" y="1775"/>
                    <a:pt x="1960" y="2219"/>
                    <a:pt x="1849" y="2588"/>
                  </a:cubicBezTo>
                  <a:cubicBezTo>
                    <a:pt x="1738" y="2958"/>
                    <a:pt x="1553" y="3180"/>
                    <a:pt x="1405" y="3217"/>
                  </a:cubicBezTo>
                  <a:cubicBezTo>
                    <a:pt x="1331" y="3291"/>
                    <a:pt x="1220" y="3291"/>
                    <a:pt x="1146" y="3291"/>
                  </a:cubicBezTo>
                  <a:cubicBezTo>
                    <a:pt x="961" y="3291"/>
                    <a:pt x="850" y="3217"/>
                    <a:pt x="740" y="3143"/>
                  </a:cubicBezTo>
                  <a:lnTo>
                    <a:pt x="676" y="3095"/>
                  </a:lnTo>
                  <a:lnTo>
                    <a:pt x="676" y="3095"/>
                  </a:lnTo>
                  <a:lnTo>
                    <a:pt x="1146" y="1146"/>
                  </a:lnTo>
                  <a:lnTo>
                    <a:pt x="1194" y="886"/>
                  </a:lnTo>
                  <a:lnTo>
                    <a:pt x="1194" y="886"/>
                  </a:lnTo>
                  <a:cubicBezTo>
                    <a:pt x="1248" y="846"/>
                    <a:pt x="1335" y="793"/>
                    <a:pt x="1442" y="740"/>
                  </a:cubicBezTo>
                  <a:cubicBezTo>
                    <a:pt x="1553" y="666"/>
                    <a:pt x="1738" y="629"/>
                    <a:pt x="1812" y="629"/>
                  </a:cubicBezTo>
                  <a:close/>
                  <a:moveTo>
                    <a:pt x="1812" y="0"/>
                  </a:moveTo>
                  <a:cubicBezTo>
                    <a:pt x="1516" y="0"/>
                    <a:pt x="1294" y="111"/>
                    <a:pt x="1072" y="222"/>
                  </a:cubicBezTo>
                  <a:cubicBezTo>
                    <a:pt x="887" y="333"/>
                    <a:pt x="777" y="407"/>
                    <a:pt x="740" y="407"/>
                  </a:cubicBezTo>
                  <a:cubicBezTo>
                    <a:pt x="703" y="481"/>
                    <a:pt x="666" y="518"/>
                    <a:pt x="629" y="592"/>
                  </a:cubicBezTo>
                  <a:lnTo>
                    <a:pt x="518" y="998"/>
                  </a:lnTo>
                  <a:lnTo>
                    <a:pt x="37" y="3143"/>
                  </a:lnTo>
                  <a:cubicBezTo>
                    <a:pt x="0" y="3217"/>
                    <a:pt x="37" y="3328"/>
                    <a:pt x="74" y="3402"/>
                  </a:cubicBezTo>
                  <a:cubicBezTo>
                    <a:pt x="111" y="3402"/>
                    <a:pt x="185" y="3549"/>
                    <a:pt x="370" y="3660"/>
                  </a:cubicBezTo>
                  <a:cubicBezTo>
                    <a:pt x="555" y="3771"/>
                    <a:pt x="814" y="3919"/>
                    <a:pt x="1146" y="3919"/>
                  </a:cubicBezTo>
                  <a:cubicBezTo>
                    <a:pt x="1294" y="3919"/>
                    <a:pt x="1479" y="3882"/>
                    <a:pt x="1664" y="3808"/>
                  </a:cubicBezTo>
                  <a:cubicBezTo>
                    <a:pt x="2071" y="3623"/>
                    <a:pt x="2292" y="3217"/>
                    <a:pt x="2440" y="2773"/>
                  </a:cubicBezTo>
                  <a:cubicBezTo>
                    <a:pt x="2588" y="2329"/>
                    <a:pt x="2625" y="1849"/>
                    <a:pt x="2625" y="1405"/>
                  </a:cubicBezTo>
                  <a:cubicBezTo>
                    <a:pt x="2625" y="1109"/>
                    <a:pt x="2625" y="814"/>
                    <a:pt x="2551" y="592"/>
                  </a:cubicBezTo>
                  <a:cubicBezTo>
                    <a:pt x="2514" y="407"/>
                    <a:pt x="2403" y="259"/>
                    <a:pt x="2255" y="148"/>
                  </a:cubicBezTo>
                  <a:cubicBezTo>
                    <a:pt x="2144" y="37"/>
                    <a:pt x="1960" y="0"/>
                    <a:pt x="1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9" name="Google Shape;3919;g3048a510704_4_0"/>
            <p:cNvSpPr/>
            <p:nvPr/>
          </p:nvSpPr>
          <p:spPr>
            <a:xfrm>
              <a:off x="3667175" y="2856775"/>
              <a:ext cx="53625" cy="82300"/>
            </a:xfrm>
            <a:custGeom>
              <a:rect b="b" l="l" r="r" t="t"/>
              <a:pathLst>
                <a:path extrusionOk="0" h="3292" w="2145">
                  <a:moveTo>
                    <a:pt x="640" y="0"/>
                  </a:moveTo>
                  <a:cubicBezTo>
                    <a:pt x="448" y="0"/>
                    <a:pt x="284" y="91"/>
                    <a:pt x="222" y="362"/>
                  </a:cubicBezTo>
                  <a:cubicBezTo>
                    <a:pt x="1" y="1175"/>
                    <a:pt x="222" y="2913"/>
                    <a:pt x="925" y="3208"/>
                  </a:cubicBezTo>
                  <a:cubicBezTo>
                    <a:pt x="1065" y="3268"/>
                    <a:pt x="1198" y="3291"/>
                    <a:pt x="1321" y="3291"/>
                  </a:cubicBezTo>
                  <a:cubicBezTo>
                    <a:pt x="1814" y="3291"/>
                    <a:pt x="2145" y="2913"/>
                    <a:pt x="2145" y="2913"/>
                  </a:cubicBezTo>
                  <a:lnTo>
                    <a:pt x="1627" y="768"/>
                  </a:lnTo>
                  <a:lnTo>
                    <a:pt x="1516" y="362"/>
                  </a:lnTo>
                  <a:cubicBezTo>
                    <a:pt x="1516" y="362"/>
                    <a:pt x="1023" y="0"/>
                    <a:pt x="640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0" name="Google Shape;3920;g3048a510704_4_0"/>
            <p:cNvSpPr/>
            <p:nvPr/>
          </p:nvSpPr>
          <p:spPr>
            <a:xfrm>
              <a:off x="3662550" y="2849175"/>
              <a:ext cx="65650" cy="98000"/>
            </a:xfrm>
            <a:custGeom>
              <a:rect b="b" l="l" r="r" t="t"/>
              <a:pathLst>
                <a:path extrusionOk="0" h="3920" w="2626">
                  <a:moveTo>
                    <a:pt x="814" y="629"/>
                  </a:moveTo>
                  <a:cubicBezTo>
                    <a:pt x="925" y="629"/>
                    <a:pt x="1110" y="666"/>
                    <a:pt x="1258" y="777"/>
                  </a:cubicBezTo>
                  <a:cubicBezTo>
                    <a:pt x="1332" y="814"/>
                    <a:pt x="1406" y="851"/>
                    <a:pt x="1443" y="888"/>
                  </a:cubicBezTo>
                  <a:lnTo>
                    <a:pt x="1446" y="890"/>
                  </a:lnTo>
                  <a:lnTo>
                    <a:pt x="1516" y="1146"/>
                  </a:lnTo>
                  <a:lnTo>
                    <a:pt x="1987" y="3094"/>
                  </a:lnTo>
                  <a:lnTo>
                    <a:pt x="1987" y="3094"/>
                  </a:lnTo>
                  <a:cubicBezTo>
                    <a:pt x="1959" y="3113"/>
                    <a:pt x="1925" y="3130"/>
                    <a:pt x="1886" y="3143"/>
                  </a:cubicBezTo>
                  <a:cubicBezTo>
                    <a:pt x="1775" y="3217"/>
                    <a:pt x="1664" y="3291"/>
                    <a:pt x="1516" y="3291"/>
                  </a:cubicBezTo>
                  <a:cubicBezTo>
                    <a:pt x="1406" y="3291"/>
                    <a:pt x="1332" y="3291"/>
                    <a:pt x="1221" y="3217"/>
                  </a:cubicBezTo>
                  <a:cubicBezTo>
                    <a:pt x="1110" y="3180"/>
                    <a:pt x="925" y="2958"/>
                    <a:pt x="814" y="2588"/>
                  </a:cubicBezTo>
                  <a:cubicBezTo>
                    <a:pt x="666" y="2219"/>
                    <a:pt x="629" y="1775"/>
                    <a:pt x="629" y="1405"/>
                  </a:cubicBezTo>
                  <a:cubicBezTo>
                    <a:pt x="629" y="1146"/>
                    <a:pt x="629" y="925"/>
                    <a:pt x="703" y="740"/>
                  </a:cubicBezTo>
                  <a:cubicBezTo>
                    <a:pt x="703" y="666"/>
                    <a:pt x="740" y="629"/>
                    <a:pt x="740" y="629"/>
                  </a:cubicBezTo>
                  <a:close/>
                  <a:moveTo>
                    <a:pt x="814" y="0"/>
                  </a:moveTo>
                  <a:cubicBezTo>
                    <a:pt x="666" y="0"/>
                    <a:pt x="518" y="37"/>
                    <a:pt x="370" y="148"/>
                  </a:cubicBezTo>
                  <a:cubicBezTo>
                    <a:pt x="223" y="259"/>
                    <a:pt x="149" y="407"/>
                    <a:pt x="75" y="592"/>
                  </a:cubicBezTo>
                  <a:cubicBezTo>
                    <a:pt x="38" y="814"/>
                    <a:pt x="1" y="1109"/>
                    <a:pt x="1" y="1405"/>
                  </a:cubicBezTo>
                  <a:cubicBezTo>
                    <a:pt x="1" y="1849"/>
                    <a:pt x="75" y="2329"/>
                    <a:pt x="223" y="2773"/>
                  </a:cubicBezTo>
                  <a:cubicBezTo>
                    <a:pt x="370" y="3217"/>
                    <a:pt x="555" y="3623"/>
                    <a:pt x="962" y="3808"/>
                  </a:cubicBezTo>
                  <a:cubicBezTo>
                    <a:pt x="1147" y="3882"/>
                    <a:pt x="1332" y="3919"/>
                    <a:pt x="1516" y="3919"/>
                  </a:cubicBezTo>
                  <a:cubicBezTo>
                    <a:pt x="1812" y="3919"/>
                    <a:pt x="2108" y="3771"/>
                    <a:pt x="2256" y="3660"/>
                  </a:cubicBezTo>
                  <a:cubicBezTo>
                    <a:pt x="2441" y="3549"/>
                    <a:pt x="2552" y="3402"/>
                    <a:pt x="2552" y="3402"/>
                  </a:cubicBezTo>
                  <a:cubicBezTo>
                    <a:pt x="2626" y="3328"/>
                    <a:pt x="2626" y="3217"/>
                    <a:pt x="2626" y="3143"/>
                  </a:cubicBezTo>
                  <a:lnTo>
                    <a:pt x="2108" y="998"/>
                  </a:lnTo>
                  <a:lnTo>
                    <a:pt x="1997" y="592"/>
                  </a:lnTo>
                  <a:cubicBezTo>
                    <a:pt x="1997" y="518"/>
                    <a:pt x="1960" y="481"/>
                    <a:pt x="1886" y="407"/>
                  </a:cubicBezTo>
                  <a:cubicBezTo>
                    <a:pt x="1886" y="407"/>
                    <a:pt x="1738" y="333"/>
                    <a:pt x="1553" y="222"/>
                  </a:cubicBezTo>
                  <a:cubicBezTo>
                    <a:pt x="1369" y="111"/>
                    <a:pt x="1110" y="0"/>
                    <a:pt x="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1" name="Google Shape;3921;g3048a510704_4_0"/>
            <p:cNvSpPr/>
            <p:nvPr/>
          </p:nvSpPr>
          <p:spPr>
            <a:xfrm>
              <a:off x="3694900" y="2954900"/>
              <a:ext cx="289325" cy="233500"/>
            </a:xfrm>
            <a:custGeom>
              <a:rect b="b" l="l" r="r" t="t"/>
              <a:pathLst>
                <a:path extrusionOk="0" h="9340" w="11573">
                  <a:moveTo>
                    <a:pt x="5371" y="0"/>
                  </a:moveTo>
                  <a:cubicBezTo>
                    <a:pt x="4082" y="0"/>
                    <a:pt x="2795" y="308"/>
                    <a:pt x="2034" y="1021"/>
                  </a:cubicBezTo>
                  <a:cubicBezTo>
                    <a:pt x="2034" y="1021"/>
                    <a:pt x="1110" y="1724"/>
                    <a:pt x="925" y="2426"/>
                  </a:cubicBezTo>
                  <a:cubicBezTo>
                    <a:pt x="703" y="3128"/>
                    <a:pt x="1" y="8933"/>
                    <a:pt x="1" y="8933"/>
                  </a:cubicBezTo>
                  <a:cubicBezTo>
                    <a:pt x="1" y="8933"/>
                    <a:pt x="3883" y="6382"/>
                    <a:pt x="4992" y="6197"/>
                  </a:cubicBezTo>
                  <a:cubicBezTo>
                    <a:pt x="5027" y="6190"/>
                    <a:pt x="5067" y="6187"/>
                    <a:pt x="5111" y="6187"/>
                  </a:cubicBezTo>
                  <a:cubicBezTo>
                    <a:pt x="6444" y="6187"/>
                    <a:pt x="11572" y="9340"/>
                    <a:pt x="11572" y="9340"/>
                  </a:cubicBezTo>
                  <a:cubicBezTo>
                    <a:pt x="11572" y="9340"/>
                    <a:pt x="10278" y="2722"/>
                    <a:pt x="9243" y="1317"/>
                  </a:cubicBezTo>
                  <a:cubicBezTo>
                    <a:pt x="8682" y="507"/>
                    <a:pt x="7025" y="0"/>
                    <a:pt x="53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2" name="Google Shape;3922;g3048a510704_4_0"/>
            <p:cNvSpPr/>
            <p:nvPr/>
          </p:nvSpPr>
          <p:spPr>
            <a:xfrm>
              <a:off x="3687500" y="2947150"/>
              <a:ext cx="305050" cy="249100"/>
            </a:xfrm>
            <a:custGeom>
              <a:rect b="b" l="l" r="r" t="t"/>
              <a:pathLst>
                <a:path extrusionOk="0" h="9964" w="12202">
                  <a:moveTo>
                    <a:pt x="2146" y="1074"/>
                  </a:moveTo>
                  <a:lnTo>
                    <a:pt x="2146" y="1074"/>
                  </a:lnTo>
                  <a:cubicBezTo>
                    <a:pt x="2146" y="1074"/>
                    <a:pt x="2146" y="1074"/>
                    <a:pt x="2146" y="1074"/>
                  </a:cubicBezTo>
                  <a:lnTo>
                    <a:pt x="2146" y="1074"/>
                  </a:lnTo>
                  <a:lnTo>
                    <a:pt x="2146" y="1074"/>
                  </a:lnTo>
                  <a:close/>
                  <a:moveTo>
                    <a:pt x="5620" y="629"/>
                  </a:moveTo>
                  <a:cubicBezTo>
                    <a:pt x="6434" y="629"/>
                    <a:pt x="7247" y="740"/>
                    <a:pt x="7913" y="961"/>
                  </a:cubicBezTo>
                  <a:cubicBezTo>
                    <a:pt x="8578" y="1183"/>
                    <a:pt x="9059" y="1479"/>
                    <a:pt x="9281" y="1812"/>
                  </a:cubicBezTo>
                  <a:cubicBezTo>
                    <a:pt x="9502" y="2107"/>
                    <a:pt x="9798" y="2773"/>
                    <a:pt x="10057" y="3586"/>
                  </a:cubicBezTo>
                  <a:cubicBezTo>
                    <a:pt x="10427" y="4769"/>
                    <a:pt x="10833" y="6322"/>
                    <a:pt x="11092" y="7542"/>
                  </a:cubicBezTo>
                  <a:cubicBezTo>
                    <a:pt x="11233" y="8141"/>
                    <a:pt x="11340" y="8639"/>
                    <a:pt x="11446" y="9037"/>
                  </a:cubicBezTo>
                  <a:lnTo>
                    <a:pt x="11446" y="9037"/>
                  </a:lnTo>
                  <a:cubicBezTo>
                    <a:pt x="10926" y="8727"/>
                    <a:pt x="10129" y="8258"/>
                    <a:pt x="9281" y="7801"/>
                  </a:cubicBezTo>
                  <a:cubicBezTo>
                    <a:pt x="8541" y="7394"/>
                    <a:pt x="7765" y="6988"/>
                    <a:pt x="7099" y="6692"/>
                  </a:cubicBezTo>
                  <a:cubicBezTo>
                    <a:pt x="6730" y="6544"/>
                    <a:pt x="6434" y="6433"/>
                    <a:pt x="6138" y="6322"/>
                  </a:cubicBezTo>
                  <a:cubicBezTo>
                    <a:pt x="5842" y="6248"/>
                    <a:pt x="5620" y="6174"/>
                    <a:pt x="5399" y="6174"/>
                  </a:cubicBezTo>
                  <a:lnTo>
                    <a:pt x="5214" y="6174"/>
                  </a:lnTo>
                  <a:cubicBezTo>
                    <a:pt x="4881" y="6248"/>
                    <a:pt x="4437" y="6470"/>
                    <a:pt x="3883" y="6729"/>
                  </a:cubicBezTo>
                  <a:cubicBezTo>
                    <a:pt x="2781" y="7293"/>
                    <a:pt x="1413" y="8158"/>
                    <a:pt x="676" y="8637"/>
                  </a:cubicBezTo>
                  <a:lnTo>
                    <a:pt x="676" y="8637"/>
                  </a:lnTo>
                  <a:cubicBezTo>
                    <a:pt x="751" y="8071"/>
                    <a:pt x="869" y="7197"/>
                    <a:pt x="999" y="6285"/>
                  </a:cubicBezTo>
                  <a:cubicBezTo>
                    <a:pt x="1110" y="5509"/>
                    <a:pt x="1184" y="4732"/>
                    <a:pt x="1295" y="4104"/>
                  </a:cubicBezTo>
                  <a:cubicBezTo>
                    <a:pt x="1332" y="3771"/>
                    <a:pt x="1369" y="3512"/>
                    <a:pt x="1406" y="3291"/>
                  </a:cubicBezTo>
                  <a:cubicBezTo>
                    <a:pt x="1480" y="3069"/>
                    <a:pt x="1480" y="2884"/>
                    <a:pt x="1517" y="2810"/>
                  </a:cubicBezTo>
                  <a:cubicBezTo>
                    <a:pt x="1591" y="2551"/>
                    <a:pt x="1849" y="2218"/>
                    <a:pt x="2071" y="1960"/>
                  </a:cubicBezTo>
                  <a:cubicBezTo>
                    <a:pt x="2182" y="1849"/>
                    <a:pt x="2293" y="1738"/>
                    <a:pt x="2404" y="1664"/>
                  </a:cubicBezTo>
                  <a:lnTo>
                    <a:pt x="2478" y="1590"/>
                  </a:lnTo>
                  <a:lnTo>
                    <a:pt x="2515" y="1553"/>
                  </a:lnTo>
                  <a:lnTo>
                    <a:pt x="2552" y="1553"/>
                  </a:lnTo>
                  <a:cubicBezTo>
                    <a:pt x="3180" y="924"/>
                    <a:pt x="4400" y="629"/>
                    <a:pt x="5620" y="629"/>
                  </a:cubicBezTo>
                  <a:close/>
                  <a:moveTo>
                    <a:pt x="5620" y="0"/>
                  </a:moveTo>
                  <a:cubicBezTo>
                    <a:pt x="4309" y="0"/>
                    <a:pt x="2998" y="287"/>
                    <a:pt x="2146" y="1074"/>
                  </a:cubicBezTo>
                  <a:lnTo>
                    <a:pt x="2145" y="1072"/>
                  </a:lnTo>
                  <a:cubicBezTo>
                    <a:pt x="2145" y="1072"/>
                    <a:pt x="1886" y="1257"/>
                    <a:pt x="1628" y="1553"/>
                  </a:cubicBezTo>
                  <a:cubicBezTo>
                    <a:pt x="1369" y="1849"/>
                    <a:pt x="1036" y="2218"/>
                    <a:pt x="925" y="2662"/>
                  </a:cubicBezTo>
                  <a:cubicBezTo>
                    <a:pt x="888" y="2773"/>
                    <a:pt x="851" y="2921"/>
                    <a:pt x="814" y="3180"/>
                  </a:cubicBezTo>
                  <a:cubicBezTo>
                    <a:pt x="555" y="4769"/>
                    <a:pt x="1" y="9206"/>
                    <a:pt x="1" y="9206"/>
                  </a:cubicBezTo>
                  <a:cubicBezTo>
                    <a:pt x="1" y="9317"/>
                    <a:pt x="38" y="9428"/>
                    <a:pt x="149" y="9502"/>
                  </a:cubicBezTo>
                  <a:cubicBezTo>
                    <a:pt x="204" y="9539"/>
                    <a:pt x="260" y="9557"/>
                    <a:pt x="315" y="9557"/>
                  </a:cubicBezTo>
                  <a:cubicBezTo>
                    <a:pt x="371" y="9557"/>
                    <a:pt x="426" y="9539"/>
                    <a:pt x="482" y="9502"/>
                  </a:cubicBezTo>
                  <a:cubicBezTo>
                    <a:pt x="482" y="9502"/>
                    <a:pt x="703" y="9317"/>
                    <a:pt x="1073" y="9095"/>
                  </a:cubicBezTo>
                  <a:cubicBezTo>
                    <a:pt x="1665" y="8725"/>
                    <a:pt x="2515" y="8208"/>
                    <a:pt x="3365" y="7727"/>
                  </a:cubicBezTo>
                  <a:cubicBezTo>
                    <a:pt x="3772" y="7468"/>
                    <a:pt x="4179" y="7283"/>
                    <a:pt x="4548" y="7099"/>
                  </a:cubicBezTo>
                  <a:cubicBezTo>
                    <a:pt x="4881" y="6951"/>
                    <a:pt x="5177" y="6840"/>
                    <a:pt x="5325" y="6803"/>
                  </a:cubicBezTo>
                  <a:lnTo>
                    <a:pt x="5399" y="6803"/>
                  </a:lnTo>
                  <a:cubicBezTo>
                    <a:pt x="5510" y="6803"/>
                    <a:pt x="5694" y="6840"/>
                    <a:pt x="5953" y="6914"/>
                  </a:cubicBezTo>
                  <a:cubicBezTo>
                    <a:pt x="6840" y="7209"/>
                    <a:pt x="8319" y="7949"/>
                    <a:pt x="9502" y="8614"/>
                  </a:cubicBezTo>
                  <a:cubicBezTo>
                    <a:pt x="10131" y="8947"/>
                    <a:pt x="10685" y="9280"/>
                    <a:pt x="11055" y="9502"/>
                  </a:cubicBezTo>
                  <a:cubicBezTo>
                    <a:pt x="11462" y="9760"/>
                    <a:pt x="11721" y="9908"/>
                    <a:pt x="11721" y="9908"/>
                  </a:cubicBezTo>
                  <a:cubicBezTo>
                    <a:pt x="11776" y="9945"/>
                    <a:pt x="11831" y="9964"/>
                    <a:pt x="11887" y="9964"/>
                  </a:cubicBezTo>
                  <a:cubicBezTo>
                    <a:pt x="11942" y="9964"/>
                    <a:pt x="11998" y="9945"/>
                    <a:pt x="12053" y="9908"/>
                  </a:cubicBezTo>
                  <a:cubicBezTo>
                    <a:pt x="12164" y="9834"/>
                    <a:pt x="12201" y="9686"/>
                    <a:pt x="12164" y="9576"/>
                  </a:cubicBezTo>
                  <a:cubicBezTo>
                    <a:pt x="12164" y="9576"/>
                    <a:pt x="11831" y="7912"/>
                    <a:pt x="11388" y="6100"/>
                  </a:cubicBezTo>
                  <a:cubicBezTo>
                    <a:pt x="11166" y="5176"/>
                    <a:pt x="10907" y="4215"/>
                    <a:pt x="10611" y="3364"/>
                  </a:cubicBezTo>
                  <a:cubicBezTo>
                    <a:pt x="10353" y="2551"/>
                    <a:pt x="10094" y="1849"/>
                    <a:pt x="9798" y="1442"/>
                  </a:cubicBezTo>
                  <a:cubicBezTo>
                    <a:pt x="9428" y="961"/>
                    <a:pt x="8837" y="629"/>
                    <a:pt x="8097" y="370"/>
                  </a:cubicBezTo>
                  <a:cubicBezTo>
                    <a:pt x="7358" y="148"/>
                    <a:pt x="6508" y="0"/>
                    <a:pt x="5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3" name="Google Shape;3923;g3048a510704_4_0"/>
            <p:cNvSpPr/>
            <p:nvPr/>
          </p:nvSpPr>
          <p:spPr>
            <a:xfrm>
              <a:off x="3761450" y="3038650"/>
              <a:ext cx="139600" cy="207225"/>
            </a:xfrm>
            <a:custGeom>
              <a:rect b="b" l="l" r="r" t="t"/>
              <a:pathLst>
                <a:path extrusionOk="0" h="8289" w="5584">
                  <a:moveTo>
                    <a:pt x="1" y="0"/>
                  </a:moveTo>
                  <a:cubicBezTo>
                    <a:pt x="1" y="1"/>
                    <a:pt x="2454" y="8289"/>
                    <a:pt x="2871" y="8289"/>
                  </a:cubicBezTo>
                  <a:cubicBezTo>
                    <a:pt x="2894" y="8289"/>
                    <a:pt x="2911" y="8263"/>
                    <a:pt x="2921" y="8208"/>
                  </a:cubicBezTo>
                  <a:cubicBezTo>
                    <a:pt x="3143" y="7210"/>
                    <a:pt x="5583" y="296"/>
                    <a:pt x="5583" y="296"/>
                  </a:cubicBezTo>
                  <a:lnTo>
                    <a:pt x="5583" y="296"/>
                  </a:lnTo>
                  <a:cubicBezTo>
                    <a:pt x="5583" y="296"/>
                    <a:pt x="4263" y="413"/>
                    <a:pt x="2886" y="413"/>
                  </a:cubicBezTo>
                  <a:cubicBezTo>
                    <a:pt x="1696" y="413"/>
                    <a:pt x="463" y="326"/>
                    <a:pt x="1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4" name="Google Shape;3924;g3048a510704_4_0"/>
            <p:cNvSpPr/>
            <p:nvPr/>
          </p:nvSpPr>
          <p:spPr>
            <a:xfrm>
              <a:off x="3753125" y="3030800"/>
              <a:ext cx="155300" cy="223225"/>
            </a:xfrm>
            <a:custGeom>
              <a:rect b="b" l="l" r="r" t="t"/>
              <a:pathLst>
                <a:path extrusionOk="0" h="8929" w="6212">
                  <a:moveTo>
                    <a:pt x="793" y="828"/>
                  </a:moveTo>
                  <a:cubicBezTo>
                    <a:pt x="999" y="876"/>
                    <a:pt x="1228" y="909"/>
                    <a:pt x="1480" y="943"/>
                  </a:cubicBezTo>
                  <a:cubicBezTo>
                    <a:pt x="1997" y="1017"/>
                    <a:pt x="2626" y="1017"/>
                    <a:pt x="3217" y="1017"/>
                  </a:cubicBezTo>
                  <a:cubicBezTo>
                    <a:pt x="4113" y="1017"/>
                    <a:pt x="4963" y="972"/>
                    <a:pt x="5462" y="939"/>
                  </a:cubicBezTo>
                  <a:lnTo>
                    <a:pt x="5462" y="939"/>
                  </a:lnTo>
                  <a:cubicBezTo>
                    <a:pt x="5236" y="1571"/>
                    <a:pt x="4800" y="2801"/>
                    <a:pt x="4363" y="4085"/>
                  </a:cubicBezTo>
                  <a:cubicBezTo>
                    <a:pt x="4031" y="5010"/>
                    <a:pt x="3735" y="5971"/>
                    <a:pt x="3476" y="6784"/>
                  </a:cubicBezTo>
                  <a:cubicBezTo>
                    <a:pt x="3336" y="7205"/>
                    <a:pt x="3217" y="7583"/>
                    <a:pt x="3126" y="7888"/>
                  </a:cubicBezTo>
                  <a:lnTo>
                    <a:pt x="3126" y="7888"/>
                  </a:lnTo>
                  <a:cubicBezTo>
                    <a:pt x="3107" y="7843"/>
                    <a:pt x="3088" y="7796"/>
                    <a:pt x="3069" y="7745"/>
                  </a:cubicBezTo>
                  <a:cubicBezTo>
                    <a:pt x="2663" y="6747"/>
                    <a:pt x="2034" y="4862"/>
                    <a:pt x="1517" y="3235"/>
                  </a:cubicBezTo>
                  <a:cubicBezTo>
                    <a:pt x="1295" y="2422"/>
                    <a:pt x="1036" y="1645"/>
                    <a:pt x="888" y="1128"/>
                  </a:cubicBezTo>
                  <a:cubicBezTo>
                    <a:pt x="852" y="1020"/>
                    <a:pt x="821" y="920"/>
                    <a:pt x="793" y="828"/>
                  </a:cubicBezTo>
                  <a:close/>
                  <a:moveTo>
                    <a:pt x="315" y="0"/>
                  </a:moveTo>
                  <a:cubicBezTo>
                    <a:pt x="260" y="0"/>
                    <a:pt x="204" y="18"/>
                    <a:pt x="149" y="55"/>
                  </a:cubicBezTo>
                  <a:cubicBezTo>
                    <a:pt x="38" y="129"/>
                    <a:pt x="1" y="277"/>
                    <a:pt x="38" y="388"/>
                  </a:cubicBezTo>
                  <a:cubicBezTo>
                    <a:pt x="38" y="388"/>
                    <a:pt x="629" y="2459"/>
                    <a:pt x="1295" y="4566"/>
                  </a:cubicBezTo>
                  <a:cubicBezTo>
                    <a:pt x="1628" y="5601"/>
                    <a:pt x="1997" y="6636"/>
                    <a:pt x="2293" y="7413"/>
                  </a:cubicBezTo>
                  <a:cubicBezTo>
                    <a:pt x="2441" y="7819"/>
                    <a:pt x="2552" y="8152"/>
                    <a:pt x="2700" y="8374"/>
                  </a:cubicBezTo>
                  <a:cubicBezTo>
                    <a:pt x="2737" y="8522"/>
                    <a:pt x="2811" y="8596"/>
                    <a:pt x="2848" y="8670"/>
                  </a:cubicBezTo>
                  <a:lnTo>
                    <a:pt x="2958" y="8818"/>
                  </a:lnTo>
                  <a:cubicBezTo>
                    <a:pt x="2995" y="8854"/>
                    <a:pt x="3069" y="8891"/>
                    <a:pt x="3217" y="8928"/>
                  </a:cubicBezTo>
                  <a:cubicBezTo>
                    <a:pt x="3254" y="8928"/>
                    <a:pt x="3328" y="8891"/>
                    <a:pt x="3402" y="8854"/>
                  </a:cubicBezTo>
                  <a:cubicBezTo>
                    <a:pt x="3476" y="8818"/>
                    <a:pt x="3513" y="8744"/>
                    <a:pt x="3513" y="8707"/>
                  </a:cubicBezTo>
                  <a:lnTo>
                    <a:pt x="3550" y="8596"/>
                  </a:lnTo>
                  <a:cubicBezTo>
                    <a:pt x="3624" y="8374"/>
                    <a:pt x="3809" y="7745"/>
                    <a:pt x="4068" y="6969"/>
                  </a:cubicBezTo>
                  <a:cubicBezTo>
                    <a:pt x="4437" y="5786"/>
                    <a:pt x="4955" y="4233"/>
                    <a:pt x="5399" y="2939"/>
                  </a:cubicBezTo>
                  <a:cubicBezTo>
                    <a:pt x="5842" y="1682"/>
                    <a:pt x="6175" y="721"/>
                    <a:pt x="6175" y="721"/>
                  </a:cubicBezTo>
                  <a:cubicBezTo>
                    <a:pt x="6212" y="610"/>
                    <a:pt x="6212" y="499"/>
                    <a:pt x="6138" y="425"/>
                  </a:cubicBezTo>
                  <a:cubicBezTo>
                    <a:pt x="6078" y="365"/>
                    <a:pt x="6017" y="304"/>
                    <a:pt x="5937" y="304"/>
                  </a:cubicBezTo>
                  <a:cubicBezTo>
                    <a:pt x="5919" y="304"/>
                    <a:pt x="5899" y="307"/>
                    <a:pt x="5879" y="314"/>
                  </a:cubicBezTo>
                  <a:cubicBezTo>
                    <a:pt x="5879" y="314"/>
                    <a:pt x="5546" y="314"/>
                    <a:pt x="5066" y="351"/>
                  </a:cubicBezTo>
                  <a:cubicBezTo>
                    <a:pt x="4585" y="388"/>
                    <a:pt x="3920" y="425"/>
                    <a:pt x="3217" y="425"/>
                  </a:cubicBezTo>
                  <a:cubicBezTo>
                    <a:pt x="2663" y="425"/>
                    <a:pt x="2034" y="388"/>
                    <a:pt x="1554" y="351"/>
                  </a:cubicBezTo>
                  <a:cubicBezTo>
                    <a:pt x="1036" y="277"/>
                    <a:pt x="629" y="166"/>
                    <a:pt x="481" y="55"/>
                  </a:cubicBezTo>
                  <a:cubicBezTo>
                    <a:pt x="426" y="18"/>
                    <a:pt x="371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5" name="Google Shape;3925;g3048a510704_4_0"/>
            <p:cNvSpPr/>
            <p:nvPr/>
          </p:nvSpPr>
          <p:spPr>
            <a:xfrm>
              <a:off x="3715250" y="2777775"/>
              <a:ext cx="241250" cy="327075"/>
            </a:xfrm>
            <a:custGeom>
              <a:rect b="b" l="l" r="r" t="t"/>
              <a:pathLst>
                <a:path extrusionOk="0" h="13083" w="9650">
                  <a:moveTo>
                    <a:pt x="7210" y="0"/>
                  </a:moveTo>
                  <a:cubicBezTo>
                    <a:pt x="6721" y="0"/>
                    <a:pt x="6145" y="80"/>
                    <a:pt x="5472" y="268"/>
                  </a:cubicBezTo>
                  <a:cubicBezTo>
                    <a:pt x="2329" y="1193"/>
                    <a:pt x="111" y="2597"/>
                    <a:pt x="0" y="4631"/>
                  </a:cubicBezTo>
                  <a:cubicBezTo>
                    <a:pt x="0" y="4631"/>
                    <a:pt x="629" y="7995"/>
                    <a:pt x="1109" y="9326"/>
                  </a:cubicBezTo>
                  <a:cubicBezTo>
                    <a:pt x="1600" y="10555"/>
                    <a:pt x="3291" y="13082"/>
                    <a:pt x="4663" y="13082"/>
                  </a:cubicBezTo>
                  <a:cubicBezTo>
                    <a:pt x="4737" y="13082"/>
                    <a:pt x="4809" y="13075"/>
                    <a:pt x="4880" y="13060"/>
                  </a:cubicBezTo>
                  <a:cubicBezTo>
                    <a:pt x="6285" y="12764"/>
                    <a:pt x="8651" y="9807"/>
                    <a:pt x="8947" y="8698"/>
                  </a:cubicBezTo>
                  <a:cubicBezTo>
                    <a:pt x="9243" y="7589"/>
                    <a:pt x="9649" y="2930"/>
                    <a:pt x="9649" y="1895"/>
                  </a:cubicBezTo>
                  <a:cubicBezTo>
                    <a:pt x="9649" y="1108"/>
                    <a:pt x="9029" y="0"/>
                    <a:pt x="7210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6" name="Google Shape;3926;g3048a510704_4_0"/>
            <p:cNvSpPr/>
            <p:nvPr/>
          </p:nvSpPr>
          <p:spPr>
            <a:xfrm>
              <a:off x="3707850" y="2769675"/>
              <a:ext cx="256050" cy="342925"/>
            </a:xfrm>
            <a:custGeom>
              <a:rect b="b" l="l" r="r" t="t"/>
              <a:pathLst>
                <a:path extrusionOk="0" h="13717" w="10242">
                  <a:moveTo>
                    <a:pt x="7542" y="629"/>
                  </a:moveTo>
                  <a:cubicBezTo>
                    <a:pt x="8356" y="629"/>
                    <a:pt x="8873" y="888"/>
                    <a:pt x="9206" y="1184"/>
                  </a:cubicBezTo>
                  <a:cubicBezTo>
                    <a:pt x="9502" y="1517"/>
                    <a:pt x="9650" y="1923"/>
                    <a:pt x="9650" y="2219"/>
                  </a:cubicBezTo>
                  <a:cubicBezTo>
                    <a:pt x="9650" y="2700"/>
                    <a:pt x="9539" y="4142"/>
                    <a:pt x="9391" y="5546"/>
                  </a:cubicBezTo>
                  <a:cubicBezTo>
                    <a:pt x="9317" y="6286"/>
                    <a:pt x="9243" y="6988"/>
                    <a:pt x="9169" y="7580"/>
                  </a:cubicBezTo>
                  <a:cubicBezTo>
                    <a:pt x="9095" y="8208"/>
                    <a:pt x="9021" y="8689"/>
                    <a:pt x="8947" y="8948"/>
                  </a:cubicBezTo>
                  <a:cubicBezTo>
                    <a:pt x="8873" y="9170"/>
                    <a:pt x="8688" y="9539"/>
                    <a:pt x="8430" y="9983"/>
                  </a:cubicBezTo>
                  <a:cubicBezTo>
                    <a:pt x="7986" y="10611"/>
                    <a:pt x="7394" y="11351"/>
                    <a:pt x="6803" y="11942"/>
                  </a:cubicBezTo>
                  <a:cubicBezTo>
                    <a:pt x="6174" y="12571"/>
                    <a:pt x="5509" y="13014"/>
                    <a:pt x="5102" y="13088"/>
                  </a:cubicBezTo>
                  <a:lnTo>
                    <a:pt x="4954" y="13088"/>
                  </a:lnTo>
                  <a:cubicBezTo>
                    <a:pt x="4928" y="13092"/>
                    <a:pt x="4901" y="13094"/>
                    <a:pt x="4873" y="13094"/>
                  </a:cubicBezTo>
                  <a:cubicBezTo>
                    <a:pt x="4634" y="13094"/>
                    <a:pt x="4365" y="12955"/>
                    <a:pt x="4067" y="12756"/>
                  </a:cubicBezTo>
                  <a:cubicBezTo>
                    <a:pt x="3586" y="12386"/>
                    <a:pt x="3069" y="11831"/>
                    <a:pt x="2625" y="11203"/>
                  </a:cubicBezTo>
                  <a:cubicBezTo>
                    <a:pt x="2218" y="10611"/>
                    <a:pt x="1886" y="9946"/>
                    <a:pt x="1701" y="9539"/>
                  </a:cubicBezTo>
                  <a:cubicBezTo>
                    <a:pt x="1479" y="8911"/>
                    <a:pt x="1183" y="7728"/>
                    <a:pt x="961" y="6729"/>
                  </a:cubicBezTo>
                  <a:cubicBezTo>
                    <a:pt x="851" y="6249"/>
                    <a:pt x="777" y="5768"/>
                    <a:pt x="703" y="5435"/>
                  </a:cubicBezTo>
                  <a:cubicBezTo>
                    <a:pt x="656" y="5224"/>
                    <a:pt x="624" y="5072"/>
                    <a:pt x="606" y="4989"/>
                  </a:cubicBezTo>
                  <a:lnTo>
                    <a:pt x="606" y="4989"/>
                  </a:lnTo>
                  <a:lnTo>
                    <a:pt x="629" y="4992"/>
                  </a:lnTo>
                  <a:cubicBezTo>
                    <a:pt x="666" y="4068"/>
                    <a:pt x="1183" y="3291"/>
                    <a:pt x="2071" y="2626"/>
                  </a:cubicBezTo>
                  <a:cubicBezTo>
                    <a:pt x="2995" y="1923"/>
                    <a:pt x="4326" y="1332"/>
                    <a:pt x="5879" y="888"/>
                  </a:cubicBezTo>
                  <a:cubicBezTo>
                    <a:pt x="6507" y="703"/>
                    <a:pt x="7062" y="629"/>
                    <a:pt x="7542" y="629"/>
                  </a:cubicBezTo>
                  <a:close/>
                  <a:moveTo>
                    <a:pt x="7542" y="1"/>
                  </a:moveTo>
                  <a:cubicBezTo>
                    <a:pt x="6988" y="1"/>
                    <a:pt x="6396" y="112"/>
                    <a:pt x="5694" y="297"/>
                  </a:cubicBezTo>
                  <a:cubicBezTo>
                    <a:pt x="4104" y="777"/>
                    <a:pt x="2736" y="1369"/>
                    <a:pt x="1701" y="2108"/>
                  </a:cubicBezTo>
                  <a:cubicBezTo>
                    <a:pt x="703" y="2885"/>
                    <a:pt x="37" y="3809"/>
                    <a:pt x="0" y="4955"/>
                  </a:cubicBezTo>
                  <a:lnTo>
                    <a:pt x="0" y="5029"/>
                  </a:lnTo>
                  <a:cubicBezTo>
                    <a:pt x="0" y="5029"/>
                    <a:pt x="148" y="5879"/>
                    <a:pt x="370" y="6877"/>
                  </a:cubicBezTo>
                  <a:cubicBezTo>
                    <a:pt x="592" y="7876"/>
                    <a:pt x="851" y="9059"/>
                    <a:pt x="1146" y="9761"/>
                  </a:cubicBezTo>
                  <a:cubicBezTo>
                    <a:pt x="1405" y="10427"/>
                    <a:pt x="1923" y="11388"/>
                    <a:pt x="2625" y="12201"/>
                  </a:cubicBezTo>
                  <a:cubicBezTo>
                    <a:pt x="2958" y="12608"/>
                    <a:pt x="3328" y="12978"/>
                    <a:pt x="3697" y="13236"/>
                  </a:cubicBezTo>
                  <a:cubicBezTo>
                    <a:pt x="4104" y="13532"/>
                    <a:pt x="4511" y="13717"/>
                    <a:pt x="4954" y="13717"/>
                  </a:cubicBezTo>
                  <a:cubicBezTo>
                    <a:pt x="5028" y="13717"/>
                    <a:pt x="5139" y="13717"/>
                    <a:pt x="5250" y="13680"/>
                  </a:cubicBezTo>
                  <a:cubicBezTo>
                    <a:pt x="5694" y="13606"/>
                    <a:pt x="6100" y="13347"/>
                    <a:pt x="6544" y="12978"/>
                  </a:cubicBezTo>
                  <a:cubicBezTo>
                    <a:pt x="7210" y="12460"/>
                    <a:pt x="7875" y="11721"/>
                    <a:pt x="8430" y="11018"/>
                  </a:cubicBezTo>
                  <a:cubicBezTo>
                    <a:pt x="8984" y="10279"/>
                    <a:pt x="9391" y="9613"/>
                    <a:pt x="9539" y="9096"/>
                  </a:cubicBezTo>
                  <a:cubicBezTo>
                    <a:pt x="9613" y="8800"/>
                    <a:pt x="9687" y="8282"/>
                    <a:pt x="9797" y="7691"/>
                  </a:cubicBezTo>
                  <a:cubicBezTo>
                    <a:pt x="10019" y="5842"/>
                    <a:pt x="10241" y="3032"/>
                    <a:pt x="10241" y="2219"/>
                  </a:cubicBezTo>
                  <a:cubicBezTo>
                    <a:pt x="10241" y="1738"/>
                    <a:pt x="10056" y="1184"/>
                    <a:pt x="9613" y="740"/>
                  </a:cubicBezTo>
                  <a:cubicBezTo>
                    <a:pt x="9169" y="297"/>
                    <a:pt x="8503" y="1"/>
                    <a:pt x="7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7" name="Google Shape;3927;g3048a510704_4_0"/>
            <p:cNvSpPr/>
            <p:nvPr/>
          </p:nvSpPr>
          <p:spPr>
            <a:xfrm>
              <a:off x="3659775" y="2613900"/>
              <a:ext cx="321675" cy="302000"/>
            </a:xfrm>
            <a:custGeom>
              <a:rect b="b" l="l" r="r" t="t"/>
              <a:pathLst>
                <a:path extrusionOk="0" h="12080" w="12867">
                  <a:moveTo>
                    <a:pt x="8223" y="1"/>
                  </a:moveTo>
                  <a:cubicBezTo>
                    <a:pt x="6105" y="1"/>
                    <a:pt x="3346" y="637"/>
                    <a:pt x="1923" y="1758"/>
                  </a:cubicBezTo>
                  <a:cubicBezTo>
                    <a:pt x="1" y="3274"/>
                    <a:pt x="407" y="7119"/>
                    <a:pt x="592" y="8857"/>
                  </a:cubicBezTo>
                  <a:cubicBezTo>
                    <a:pt x="758" y="10153"/>
                    <a:pt x="1294" y="10318"/>
                    <a:pt x="1555" y="10318"/>
                  </a:cubicBezTo>
                  <a:cubicBezTo>
                    <a:pt x="1644" y="10318"/>
                    <a:pt x="1701" y="10299"/>
                    <a:pt x="1701" y="10299"/>
                  </a:cubicBezTo>
                  <a:lnTo>
                    <a:pt x="1701" y="10299"/>
                  </a:lnTo>
                  <a:cubicBezTo>
                    <a:pt x="1701" y="10299"/>
                    <a:pt x="1295" y="11001"/>
                    <a:pt x="1221" y="11519"/>
                  </a:cubicBezTo>
                  <a:cubicBezTo>
                    <a:pt x="1163" y="11769"/>
                    <a:pt x="1737" y="12079"/>
                    <a:pt x="2660" y="12079"/>
                  </a:cubicBezTo>
                  <a:cubicBezTo>
                    <a:pt x="3510" y="12079"/>
                    <a:pt x="4656" y="11816"/>
                    <a:pt x="5879" y="11001"/>
                  </a:cubicBezTo>
                  <a:cubicBezTo>
                    <a:pt x="8430" y="9263"/>
                    <a:pt x="9946" y="7858"/>
                    <a:pt x="9946" y="7858"/>
                  </a:cubicBezTo>
                  <a:cubicBezTo>
                    <a:pt x="9946" y="7858"/>
                    <a:pt x="10242" y="8265"/>
                    <a:pt x="10057" y="9152"/>
                  </a:cubicBezTo>
                  <a:cubicBezTo>
                    <a:pt x="9895" y="9825"/>
                    <a:pt x="10282" y="10282"/>
                    <a:pt x="10931" y="10282"/>
                  </a:cubicBezTo>
                  <a:cubicBezTo>
                    <a:pt x="11175" y="10282"/>
                    <a:pt x="11455" y="10218"/>
                    <a:pt x="11757" y="10077"/>
                  </a:cubicBezTo>
                  <a:cubicBezTo>
                    <a:pt x="12867" y="9559"/>
                    <a:pt x="12460" y="8968"/>
                    <a:pt x="12460" y="8968"/>
                  </a:cubicBezTo>
                  <a:cubicBezTo>
                    <a:pt x="12460" y="8968"/>
                    <a:pt x="12867" y="6343"/>
                    <a:pt x="12867" y="5012"/>
                  </a:cubicBezTo>
                  <a:cubicBezTo>
                    <a:pt x="12867" y="3681"/>
                    <a:pt x="12053" y="834"/>
                    <a:pt x="10131" y="243"/>
                  </a:cubicBezTo>
                  <a:cubicBezTo>
                    <a:pt x="9631" y="79"/>
                    <a:pt x="8966" y="1"/>
                    <a:pt x="8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8" name="Google Shape;3928;g3048a510704_4_0"/>
            <p:cNvSpPr/>
            <p:nvPr/>
          </p:nvSpPr>
          <p:spPr>
            <a:xfrm>
              <a:off x="3662550" y="2606075"/>
              <a:ext cx="327225" cy="317975"/>
            </a:xfrm>
            <a:custGeom>
              <a:rect b="b" l="l" r="r" t="t"/>
              <a:pathLst>
                <a:path extrusionOk="0" h="12719" w="13089">
                  <a:moveTo>
                    <a:pt x="8134" y="629"/>
                  </a:moveTo>
                  <a:cubicBezTo>
                    <a:pt x="8837" y="629"/>
                    <a:pt x="9502" y="703"/>
                    <a:pt x="9946" y="851"/>
                  </a:cubicBezTo>
                  <a:cubicBezTo>
                    <a:pt x="10796" y="1110"/>
                    <a:pt x="11425" y="1886"/>
                    <a:pt x="11831" y="2811"/>
                  </a:cubicBezTo>
                  <a:cubicBezTo>
                    <a:pt x="12275" y="3698"/>
                    <a:pt x="12460" y="4733"/>
                    <a:pt x="12460" y="5325"/>
                  </a:cubicBezTo>
                  <a:cubicBezTo>
                    <a:pt x="12460" y="5953"/>
                    <a:pt x="12349" y="6951"/>
                    <a:pt x="12275" y="7765"/>
                  </a:cubicBezTo>
                  <a:cubicBezTo>
                    <a:pt x="12164" y="8578"/>
                    <a:pt x="12053" y="9244"/>
                    <a:pt x="12053" y="9244"/>
                  </a:cubicBezTo>
                  <a:cubicBezTo>
                    <a:pt x="12053" y="9305"/>
                    <a:pt x="12053" y="9366"/>
                    <a:pt x="12095" y="9427"/>
                  </a:cubicBezTo>
                  <a:lnTo>
                    <a:pt x="12095" y="9427"/>
                  </a:lnTo>
                  <a:lnTo>
                    <a:pt x="12090" y="9429"/>
                  </a:lnTo>
                  <a:lnTo>
                    <a:pt x="12127" y="9539"/>
                  </a:lnTo>
                  <a:cubicBezTo>
                    <a:pt x="12127" y="9613"/>
                    <a:pt x="12127" y="9650"/>
                    <a:pt x="12053" y="9761"/>
                  </a:cubicBezTo>
                  <a:cubicBezTo>
                    <a:pt x="11979" y="9835"/>
                    <a:pt x="11831" y="9983"/>
                    <a:pt x="11536" y="10131"/>
                  </a:cubicBezTo>
                  <a:cubicBezTo>
                    <a:pt x="11240" y="10242"/>
                    <a:pt x="11018" y="10279"/>
                    <a:pt x="10833" y="10279"/>
                  </a:cubicBezTo>
                  <a:cubicBezTo>
                    <a:pt x="10611" y="10279"/>
                    <a:pt x="10463" y="10205"/>
                    <a:pt x="10352" y="10131"/>
                  </a:cubicBezTo>
                  <a:cubicBezTo>
                    <a:pt x="10279" y="10057"/>
                    <a:pt x="10205" y="9946"/>
                    <a:pt x="10205" y="9761"/>
                  </a:cubicBezTo>
                  <a:cubicBezTo>
                    <a:pt x="10205" y="9687"/>
                    <a:pt x="10205" y="9613"/>
                    <a:pt x="10242" y="9539"/>
                  </a:cubicBezTo>
                  <a:cubicBezTo>
                    <a:pt x="10279" y="9281"/>
                    <a:pt x="10315" y="9096"/>
                    <a:pt x="10315" y="8874"/>
                  </a:cubicBezTo>
                  <a:cubicBezTo>
                    <a:pt x="10315" y="8319"/>
                    <a:pt x="10094" y="8024"/>
                    <a:pt x="10057" y="7987"/>
                  </a:cubicBezTo>
                  <a:cubicBezTo>
                    <a:pt x="10020" y="7913"/>
                    <a:pt x="9946" y="7876"/>
                    <a:pt x="9872" y="7839"/>
                  </a:cubicBezTo>
                  <a:cubicBezTo>
                    <a:pt x="9761" y="7839"/>
                    <a:pt x="9687" y="7876"/>
                    <a:pt x="9613" y="7950"/>
                  </a:cubicBezTo>
                  <a:lnTo>
                    <a:pt x="9539" y="7987"/>
                  </a:lnTo>
                  <a:cubicBezTo>
                    <a:pt x="9243" y="8282"/>
                    <a:pt x="7801" y="9539"/>
                    <a:pt x="5583" y="11055"/>
                  </a:cubicBezTo>
                  <a:cubicBezTo>
                    <a:pt x="4437" y="11832"/>
                    <a:pt x="3365" y="12090"/>
                    <a:pt x="2552" y="12090"/>
                  </a:cubicBezTo>
                  <a:cubicBezTo>
                    <a:pt x="2145" y="12090"/>
                    <a:pt x="1812" y="12016"/>
                    <a:pt x="1627" y="11943"/>
                  </a:cubicBezTo>
                  <a:cubicBezTo>
                    <a:pt x="1524" y="11908"/>
                    <a:pt x="1452" y="11841"/>
                    <a:pt x="1413" y="11833"/>
                  </a:cubicBezTo>
                  <a:lnTo>
                    <a:pt x="1413" y="11833"/>
                  </a:lnTo>
                  <a:cubicBezTo>
                    <a:pt x="1456" y="11647"/>
                    <a:pt x="1560" y="11372"/>
                    <a:pt x="1664" y="11129"/>
                  </a:cubicBezTo>
                  <a:cubicBezTo>
                    <a:pt x="1738" y="11018"/>
                    <a:pt x="1775" y="10944"/>
                    <a:pt x="1812" y="10870"/>
                  </a:cubicBezTo>
                  <a:cubicBezTo>
                    <a:pt x="1849" y="10796"/>
                    <a:pt x="1886" y="10759"/>
                    <a:pt x="1886" y="10759"/>
                  </a:cubicBezTo>
                  <a:cubicBezTo>
                    <a:pt x="1923" y="10649"/>
                    <a:pt x="1923" y="10501"/>
                    <a:pt x="1849" y="10390"/>
                  </a:cubicBezTo>
                  <a:cubicBezTo>
                    <a:pt x="1795" y="10336"/>
                    <a:pt x="1701" y="10301"/>
                    <a:pt x="1611" y="10301"/>
                  </a:cubicBezTo>
                  <a:cubicBezTo>
                    <a:pt x="1579" y="10301"/>
                    <a:pt x="1546" y="10306"/>
                    <a:pt x="1516" y="10316"/>
                  </a:cubicBezTo>
                  <a:lnTo>
                    <a:pt x="1443" y="10316"/>
                  </a:lnTo>
                  <a:cubicBezTo>
                    <a:pt x="1369" y="10316"/>
                    <a:pt x="1258" y="10279"/>
                    <a:pt x="1147" y="10168"/>
                  </a:cubicBezTo>
                  <a:cubicBezTo>
                    <a:pt x="1036" y="10020"/>
                    <a:pt x="851" y="9724"/>
                    <a:pt x="814" y="9133"/>
                  </a:cubicBezTo>
                  <a:cubicBezTo>
                    <a:pt x="703" y="8504"/>
                    <a:pt x="629" y="7580"/>
                    <a:pt x="629" y="6582"/>
                  </a:cubicBezTo>
                  <a:cubicBezTo>
                    <a:pt x="629" y="5768"/>
                    <a:pt x="703" y="4881"/>
                    <a:pt x="888" y="4142"/>
                  </a:cubicBezTo>
                  <a:cubicBezTo>
                    <a:pt x="1110" y="3365"/>
                    <a:pt x="1480" y="2737"/>
                    <a:pt x="1997" y="2330"/>
                  </a:cubicBezTo>
                  <a:cubicBezTo>
                    <a:pt x="2663" y="1776"/>
                    <a:pt x="3698" y="1369"/>
                    <a:pt x="4807" y="1073"/>
                  </a:cubicBezTo>
                  <a:cubicBezTo>
                    <a:pt x="5916" y="777"/>
                    <a:pt x="7099" y="629"/>
                    <a:pt x="8134" y="629"/>
                  </a:cubicBezTo>
                  <a:close/>
                  <a:moveTo>
                    <a:pt x="8134" y="1"/>
                  </a:moveTo>
                  <a:cubicBezTo>
                    <a:pt x="7025" y="1"/>
                    <a:pt x="5805" y="149"/>
                    <a:pt x="4622" y="482"/>
                  </a:cubicBezTo>
                  <a:cubicBezTo>
                    <a:pt x="3476" y="777"/>
                    <a:pt x="2404" y="1221"/>
                    <a:pt x="1627" y="1813"/>
                  </a:cubicBezTo>
                  <a:cubicBezTo>
                    <a:pt x="962" y="2367"/>
                    <a:pt x="555" y="3143"/>
                    <a:pt x="296" y="3957"/>
                  </a:cubicBezTo>
                  <a:cubicBezTo>
                    <a:pt x="75" y="4807"/>
                    <a:pt x="1" y="5731"/>
                    <a:pt x="1" y="6582"/>
                  </a:cubicBezTo>
                  <a:cubicBezTo>
                    <a:pt x="1" y="7617"/>
                    <a:pt x="112" y="8578"/>
                    <a:pt x="186" y="9207"/>
                  </a:cubicBezTo>
                  <a:cubicBezTo>
                    <a:pt x="259" y="9872"/>
                    <a:pt x="444" y="10316"/>
                    <a:pt x="703" y="10575"/>
                  </a:cubicBezTo>
                  <a:cubicBezTo>
                    <a:pt x="836" y="10726"/>
                    <a:pt x="978" y="10819"/>
                    <a:pt x="1110" y="10869"/>
                  </a:cubicBezTo>
                  <a:lnTo>
                    <a:pt x="1110" y="10869"/>
                  </a:lnTo>
                  <a:cubicBezTo>
                    <a:pt x="1110" y="10870"/>
                    <a:pt x="1110" y="10870"/>
                    <a:pt x="1110" y="10870"/>
                  </a:cubicBezTo>
                  <a:cubicBezTo>
                    <a:pt x="1003" y="11119"/>
                    <a:pt x="863" y="11436"/>
                    <a:pt x="819" y="11723"/>
                  </a:cubicBezTo>
                  <a:lnTo>
                    <a:pt x="819" y="11723"/>
                  </a:lnTo>
                  <a:lnTo>
                    <a:pt x="814" y="11721"/>
                  </a:lnTo>
                  <a:lnTo>
                    <a:pt x="777" y="11832"/>
                  </a:lnTo>
                  <a:cubicBezTo>
                    <a:pt x="777" y="12016"/>
                    <a:pt x="888" y="12164"/>
                    <a:pt x="999" y="12275"/>
                  </a:cubicBezTo>
                  <a:cubicBezTo>
                    <a:pt x="1147" y="12423"/>
                    <a:pt x="1369" y="12497"/>
                    <a:pt x="1627" y="12608"/>
                  </a:cubicBezTo>
                  <a:cubicBezTo>
                    <a:pt x="1886" y="12682"/>
                    <a:pt x="2182" y="12719"/>
                    <a:pt x="2552" y="12719"/>
                  </a:cubicBezTo>
                  <a:cubicBezTo>
                    <a:pt x="3476" y="12719"/>
                    <a:pt x="4696" y="12423"/>
                    <a:pt x="5953" y="11573"/>
                  </a:cubicBezTo>
                  <a:cubicBezTo>
                    <a:pt x="7781" y="10327"/>
                    <a:pt x="9078" y="9234"/>
                    <a:pt x="9679" y="8714"/>
                  </a:cubicBezTo>
                  <a:lnTo>
                    <a:pt x="9679" y="8714"/>
                  </a:lnTo>
                  <a:cubicBezTo>
                    <a:pt x="9684" y="8762"/>
                    <a:pt x="9687" y="8815"/>
                    <a:pt x="9687" y="8874"/>
                  </a:cubicBezTo>
                  <a:cubicBezTo>
                    <a:pt x="9687" y="9014"/>
                    <a:pt x="9687" y="9187"/>
                    <a:pt x="9624" y="9394"/>
                  </a:cubicBezTo>
                  <a:lnTo>
                    <a:pt x="9624" y="9394"/>
                  </a:lnTo>
                  <a:lnTo>
                    <a:pt x="9613" y="9392"/>
                  </a:lnTo>
                  <a:cubicBezTo>
                    <a:pt x="9613" y="9539"/>
                    <a:pt x="9576" y="9650"/>
                    <a:pt x="9576" y="9761"/>
                  </a:cubicBezTo>
                  <a:cubicBezTo>
                    <a:pt x="9576" y="10094"/>
                    <a:pt x="9724" y="10390"/>
                    <a:pt x="9946" y="10575"/>
                  </a:cubicBezTo>
                  <a:cubicBezTo>
                    <a:pt x="10168" y="10796"/>
                    <a:pt x="10500" y="10907"/>
                    <a:pt x="10833" y="10907"/>
                  </a:cubicBezTo>
                  <a:cubicBezTo>
                    <a:pt x="11129" y="10907"/>
                    <a:pt x="11462" y="10833"/>
                    <a:pt x="11794" y="10686"/>
                  </a:cubicBezTo>
                  <a:cubicBezTo>
                    <a:pt x="12127" y="10501"/>
                    <a:pt x="12386" y="10316"/>
                    <a:pt x="12534" y="10131"/>
                  </a:cubicBezTo>
                  <a:cubicBezTo>
                    <a:pt x="12682" y="9946"/>
                    <a:pt x="12756" y="9724"/>
                    <a:pt x="12756" y="9539"/>
                  </a:cubicBezTo>
                  <a:cubicBezTo>
                    <a:pt x="12756" y="9409"/>
                    <a:pt x="12727" y="9306"/>
                    <a:pt x="12695" y="9232"/>
                  </a:cubicBezTo>
                  <a:lnTo>
                    <a:pt x="12695" y="9232"/>
                  </a:lnTo>
                  <a:cubicBezTo>
                    <a:pt x="12764" y="8771"/>
                    <a:pt x="13088" y="6546"/>
                    <a:pt x="13088" y="5325"/>
                  </a:cubicBezTo>
                  <a:cubicBezTo>
                    <a:pt x="13088" y="4585"/>
                    <a:pt x="12866" y="3550"/>
                    <a:pt x="12423" y="2552"/>
                  </a:cubicBezTo>
                  <a:cubicBezTo>
                    <a:pt x="11942" y="1554"/>
                    <a:pt x="11203" y="593"/>
                    <a:pt x="10131" y="260"/>
                  </a:cubicBezTo>
                  <a:cubicBezTo>
                    <a:pt x="9576" y="75"/>
                    <a:pt x="8911" y="1"/>
                    <a:pt x="8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9" name="Google Shape;3929;g3048a510704_4_0"/>
            <p:cNvSpPr/>
            <p:nvPr/>
          </p:nvSpPr>
          <p:spPr>
            <a:xfrm>
              <a:off x="3314100" y="3493950"/>
              <a:ext cx="431675" cy="128850"/>
            </a:xfrm>
            <a:custGeom>
              <a:rect b="b" l="l" r="r" t="t"/>
              <a:pathLst>
                <a:path extrusionOk="0" h="5154" w="17267">
                  <a:moveTo>
                    <a:pt x="3848" y="0"/>
                  </a:moveTo>
                  <a:cubicBezTo>
                    <a:pt x="3145" y="0"/>
                    <a:pt x="2774" y="163"/>
                    <a:pt x="2774" y="163"/>
                  </a:cubicBezTo>
                  <a:cubicBezTo>
                    <a:pt x="334" y="1789"/>
                    <a:pt x="1" y="4710"/>
                    <a:pt x="925" y="5006"/>
                  </a:cubicBezTo>
                  <a:cubicBezTo>
                    <a:pt x="1233" y="5117"/>
                    <a:pt x="3152" y="5154"/>
                    <a:pt x="5572" y="5154"/>
                  </a:cubicBezTo>
                  <a:cubicBezTo>
                    <a:pt x="10414" y="5154"/>
                    <a:pt x="17266" y="5006"/>
                    <a:pt x="17266" y="5006"/>
                  </a:cubicBezTo>
                  <a:lnTo>
                    <a:pt x="17155" y="2788"/>
                  </a:lnTo>
                  <a:cubicBezTo>
                    <a:pt x="17155" y="2788"/>
                    <a:pt x="13717" y="2492"/>
                    <a:pt x="13125" y="2492"/>
                  </a:cubicBezTo>
                  <a:cubicBezTo>
                    <a:pt x="12497" y="2492"/>
                    <a:pt x="8245" y="1272"/>
                    <a:pt x="6101" y="458"/>
                  </a:cubicBezTo>
                  <a:cubicBezTo>
                    <a:pt x="5157" y="101"/>
                    <a:pt x="4400" y="0"/>
                    <a:pt x="3848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0" name="Google Shape;3930;g3048a510704_4_0"/>
            <p:cNvSpPr/>
            <p:nvPr/>
          </p:nvSpPr>
          <p:spPr>
            <a:xfrm>
              <a:off x="3317800" y="3486000"/>
              <a:ext cx="436275" cy="144200"/>
            </a:xfrm>
            <a:custGeom>
              <a:rect b="b" l="l" r="r" t="t"/>
              <a:pathLst>
                <a:path extrusionOk="0" h="5768" w="17451">
                  <a:moveTo>
                    <a:pt x="3698" y="629"/>
                  </a:moveTo>
                  <a:cubicBezTo>
                    <a:pt x="4215" y="629"/>
                    <a:pt x="4918" y="703"/>
                    <a:pt x="5842" y="1072"/>
                  </a:cubicBezTo>
                  <a:cubicBezTo>
                    <a:pt x="6914" y="1479"/>
                    <a:pt x="8541" y="1997"/>
                    <a:pt x="9946" y="2403"/>
                  </a:cubicBezTo>
                  <a:cubicBezTo>
                    <a:pt x="10648" y="2588"/>
                    <a:pt x="11314" y="2773"/>
                    <a:pt x="11831" y="2884"/>
                  </a:cubicBezTo>
                  <a:cubicBezTo>
                    <a:pt x="12090" y="2958"/>
                    <a:pt x="12312" y="3032"/>
                    <a:pt x="12497" y="3069"/>
                  </a:cubicBezTo>
                  <a:cubicBezTo>
                    <a:pt x="12719" y="3106"/>
                    <a:pt x="12829" y="3106"/>
                    <a:pt x="12977" y="3106"/>
                  </a:cubicBezTo>
                  <a:cubicBezTo>
                    <a:pt x="13236" y="3106"/>
                    <a:pt x="14271" y="3180"/>
                    <a:pt x="15196" y="3254"/>
                  </a:cubicBezTo>
                  <a:cubicBezTo>
                    <a:pt x="15801" y="3302"/>
                    <a:pt x="16390" y="3350"/>
                    <a:pt x="16725" y="3378"/>
                  </a:cubicBezTo>
                  <a:lnTo>
                    <a:pt x="16725" y="3378"/>
                  </a:lnTo>
                  <a:lnTo>
                    <a:pt x="16806" y="5033"/>
                  </a:lnTo>
                  <a:lnTo>
                    <a:pt x="16806" y="5033"/>
                  </a:lnTo>
                  <a:cubicBezTo>
                    <a:pt x="16608" y="5037"/>
                    <a:pt x="16322" y="5047"/>
                    <a:pt x="15972" y="5065"/>
                  </a:cubicBezTo>
                  <a:cubicBezTo>
                    <a:pt x="13828" y="5102"/>
                    <a:pt x="9058" y="5176"/>
                    <a:pt x="5435" y="5176"/>
                  </a:cubicBezTo>
                  <a:cubicBezTo>
                    <a:pt x="4215" y="5176"/>
                    <a:pt x="3143" y="5176"/>
                    <a:pt x="2330" y="5139"/>
                  </a:cubicBezTo>
                  <a:cubicBezTo>
                    <a:pt x="1923" y="5139"/>
                    <a:pt x="1553" y="5102"/>
                    <a:pt x="1332" y="5102"/>
                  </a:cubicBezTo>
                  <a:cubicBezTo>
                    <a:pt x="1184" y="5102"/>
                    <a:pt x="1073" y="5065"/>
                    <a:pt x="999" y="5065"/>
                  </a:cubicBezTo>
                  <a:lnTo>
                    <a:pt x="888" y="5065"/>
                  </a:lnTo>
                  <a:cubicBezTo>
                    <a:pt x="814" y="5028"/>
                    <a:pt x="777" y="4991"/>
                    <a:pt x="703" y="4843"/>
                  </a:cubicBezTo>
                  <a:cubicBezTo>
                    <a:pt x="666" y="4732"/>
                    <a:pt x="629" y="4547"/>
                    <a:pt x="629" y="4289"/>
                  </a:cubicBezTo>
                  <a:cubicBezTo>
                    <a:pt x="629" y="3808"/>
                    <a:pt x="777" y="3180"/>
                    <a:pt x="1110" y="2551"/>
                  </a:cubicBezTo>
                  <a:cubicBezTo>
                    <a:pt x="1479" y="1886"/>
                    <a:pt x="1997" y="1220"/>
                    <a:pt x="2773" y="740"/>
                  </a:cubicBezTo>
                  <a:lnTo>
                    <a:pt x="2768" y="730"/>
                  </a:lnTo>
                  <a:lnTo>
                    <a:pt x="2768" y="730"/>
                  </a:lnTo>
                  <a:cubicBezTo>
                    <a:pt x="2865" y="703"/>
                    <a:pt x="3181" y="629"/>
                    <a:pt x="3698" y="629"/>
                  </a:cubicBezTo>
                  <a:close/>
                  <a:moveTo>
                    <a:pt x="3698" y="0"/>
                  </a:moveTo>
                  <a:cubicBezTo>
                    <a:pt x="2921" y="0"/>
                    <a:pt x="2515" y="185"/>
                    <a:pt x="2478" y="185"/>
                  </a:cubicBezTo>
                  <a:lnTo>
                    <a:pt x="2441" y="222"/>
                  </a:lnTo>
                  <a:cubicBezTo>
                    <a:pt x="1590" y="776"/>
                    <a:pt x="962" y="1516"/>
                    <a:pt x="592" y="2255"/>
                  </a:cubicBezTo>
                  <a:cubicBezTo>
                    <a:pt x="186" y="2958"/>
                    <a:pt x="1" y="3697"/>
                    <a:pt x="1" y="4289"/>
                  </a:cubicBezTo>
                  <a:cubicBezTo>
                    <a:pt x="1" y="4621"/>
                    <a:pt x="38" y="4880"/>
                    <a:pt x="149" y="5102"/>
                  </a:cubicBezTo>
                  <a:cubicBezTo>
                    <a:pt x="259" y="5361"/>
                    <a:pt x="444" y="5546"/>
                    <a:pt x="666" y="5620"/>
                  </a:cubicBezTo>
                  <a:cubicBezTo>
                    <a:pt x="777" y="5657"/>
                    <a:pt x="851" y="5657"/>
                    <a:pt x="925" y="5694"/>
                  </a:cubicBezTo>
                  <a:cubicBezTo>
                    <a:pt x="1258" y="5731"/>
                    <a:pt x="1849" y="5731"/>
                    <a:pt x="2626" y="5768"/>
                  </a:cubicBezTo>
                  <a:lnTo>
                    <a:pt x="5435" y="5768"/>
                  </a:lnTo>
                  <a:cubicBezTo>
                    <a:pt x="10278" y="5768"/>
                    <a:pt x="17118" y="5657"/>
                    <a:pt x="17118" y="5657"/>
                  </a:cubicBezTo>
                  <a:cubicBezTo>
                    <a:pt x="17229" y="5657"/>
                    <a:pt x="17303" y="5620"/>
                    <a:pt x="17340" y="5546"/>
                  </a:cubicBezTo>
                  <a:cubicBezTo>
                    <a:pt x="17414" y="5509"/>
                    <a:pt x="17451" y="5398"/>
                    <a:pt x="17414" y="5324"/>
                  </a:cubicBezTo>
                  <a:lnTo>
                    <a:pt x="17340" y="3106"/>
                  </a:lnTo>
                  <a:cubicBezTo>
                    <a:pt x="17340" y="2958"/>
                    <a:pt x="17192" y="2810"/>
                    <a:pt x="17044" y="2810"/>
                  </a:cubicBezTo>
                  <a:cubicBezTo>
                    <a:pt x="17044" y="2810"/>
                    <a:pt x="16194" y="2736"/>
                    <a:pt x="15233" y="2662"/>
                  </a:cubicBezTo>
                  <a:cubicBezTo>
                    <a:pt x="14308" y="2588"/>
                    <a:pt x="13310" y="2514"/>
                    <a:pt x="12977" y="2514"/>
                  </a:cubicBezTo>
                  <a:cubicBezTo>
                    <a:pt x="12940" y="2514"/>
                    <a:pt x="12792" y="2477"/>
                    <a:pt x="12645" y="2440"/>
                  </a:cubicBezTo>
                  <a:cubicBezTo>
                    <a:pt x="11425" y="2218"/>
                    <a:pt x="7912" y="1183"/>
                    <a:pt x="6064" y="481"/>
                  </a:cubicBezTo>
                  <a:cubicBezTo>
                    <a:pt x="5103" y="111"/>
                    <a:pt x="4289" y="0"/>
                    <a:pt x="3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1" name="Google Shape;3931;g3048a510704_4_0"/>
            <p:cNvSpPr/>
            <p:nvPr/>
          </p:nvSpPr>
          <p:spPr>
            <a:xfrm>
              <a:off x="3642225" y="3515250"/>
              <a:ext cx="183025" cy="99250"/>
            </a:xfrm>
            <a:custGeom>
              <a:rect b="b" l="l" r="r" t="t"/>
              <a:pathLst>
                <a:path extrusionOk="0" h="3970" w="7321">
                  <a:moveTo>
                    <a:pt x="4177" y="1"/>
                  </a:moveTo>
                  <a:cubicBezTo>
                    <a:pt x="4110" y="1"/>
                    <a:pt x="4049" y="16"/>
                    <a:pt x="3993" y="50"/>
                  </a:cubicBezTo>
                  <a:cubicBezTo>
                    <a:pt x="3180" y="605"/>
                    <a:pt x="481" y="2934"/>
                    <a:pt x="481" y="2934"/>
                  </a:cubicBezTo>
                  <a:lnTo>
                    <a:pt x="0" y="3821"/>
                  </a:lnTo>
                  <a:lnTo>
                    <a:pt x="2736" y="3821"/>
                  </a:lnTo>
                  <a:cubicBezTo>
                    <a:pt x="3610" y="3821"/>
                    <a:pt x="3995" y="3516"/>
                    <a:pt x="4336" y="3516"/>
                  </a:cubicBezTo>
                  <a:cubicBezTo>
                    <a:pt x="4370" y="3516"/>
                    <a:pt x="4403" y="3519"/>
                    <a:pt x="4437" y="3525"/>
                  </a:cubicBezTo>
                  <a:cubicBezTo>
                    <a:pt x="4843" y="3599"/>
                    <a:pt x="6618" y="3969"/>
                    <a:pt x="6618" y="3969"/>
                  </a:cubicBezTo>
                  <a:cubicBezTo>
                    <a:pt x="6618" y="3969"/>
                    <a:pt x="7321" y="3821"/>
                    <a:pt x="7247" y="3525"/>
                  </a:cubicBezTo>
                  <a:cubicBezTo>
                    <a:pt x="7177" y="3249"/>
                    <a:pt x="5138" y="1"/>
                    <a:pt x="41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2" name="Google Shape;3932;g3048a510704_4_0"/>
            <p:cNvSpPr/>
            <p:nvPr/>
          </p:nvSpPr>
          <p:spPr>
            <a:xfrm>
              <a:off x="3634825" y="3508175"/>
              <a:ext cx="195975" cy="113700"/>
            </a:xfrm>
            <a:custGeom>
              <a:rect b="b" l="l" r="r" t="t"/>
              <a:pathLst>
                <a:path extrusionOk="0" h="4548" w="7839">
                  <a:moveTo>
                    <a:pt x="4474" y="0"/>
                  </a:moveTo>
                  <a:cubicBezTo>
                    <a:pt x="4363" y="0"/>
                    <a:pt x="4252" y="0"/>
                    <a:pt x="4141" y="74"/>
                  </a:cubicBezTo>
                  <a:cubicBezTo>
                    <a:pt x="3698" y="370"/>
                    <a:pt x="2810" y="1073"/>
                    <a:pt x="2034" y="1738"/>
                  </a:cubicBezTo>
                  <a:cubicBezTo>
                    <a:pt x="1258" y="2403"/>
                    <a:pt x="555" y="2958"/>
                    <a:pt x="555" y="2958"/>
                  </a:cubicBezTo>
                  <a:cubicBezTo>
                    <a:pt x="444" y="3069"/>
                    <a:pt x="407" y="3291"/>
                    <a:pt x="518" y="3402"/>
                  </a:cubicBezTo>
                  <a:cubicBezTo>
                    <a:pt x="578" y="3481"/>
                    <a:pt x="669" y="3518"/>
                    <a:pt x="758" y="3518"/>
                  </a:cubicBezTo>
                  <a:cubicBezTo>
                    <a:pt x="835" y="3518"/>
                    <a:pt x="910" y="3490"/>
                    <a:pt x="962" y="3439"/>
                  </a:cubicBezTo>
                  <a:cubicBezTo>
                    <a:pt x="962" y="3439"/>
                    <a:pt x="1147" y="3291"/>
                    <a:pt x="1405" y="3069"/>
                  </a:cubicBezTo>
                  <a:cubicBezTo>
                    <a:pt x="1812" y="2736"/>
                    <a:pt x="2404" y="2219"/>
                    <a:pt x="2995" y="1701"/>
                  </a:cubicBezTo>
                  <a:cubicBezTo>
                    <a:pt x="3587" y="1220"/>
                    <a:pt x="4178" y="777"/>
                    <a:pt x="4474" y="592"/>
                  </a:cubicBezTo>
                  <a:cubicBezTo>
                    <a:pt x="4511" y="592"/>
                    <a:pt x="4585" y="629"/>
                    <a:pt x="4733" y="703"/>
                  </a:cubicBezTo>
                  <a:cubicBezTo>
                    <a:pt x="4918" y="814"/>
                    <a:pt x="5213" y="1073"/>
                    <a:pt x="5472" y="1405"/>
                  </a:cubicBezTo>
                  <a:cubicBezTo>
                    <a:pt x="5916" y="1849"/>
                    <a:pt x="6360" y="2477"/>
                    <a:pt x="6692" y="2958"/>
                  </a:cubicBezTo>
                  <a:cubicBezTo>
                    <a:pt x="6840" y="3217"/>
                    <a:pt x="6988" y="3439"/>
                    <a:pt x="7099" y="3624"/>
                  </a:cubicBezTo>
                  <a:cubicBezTo>
                    <a:pt x="7136" y="3697"/>
                    <a:pt x="7173" y="3771"/>
                    <a:pt x="7210" y="3808"/>
                  </a:cubicBezTo>
                  <a:lnTo>
                    <a:pt x="7214" y="3817"/>
                  </a:lnTo>
                  <a:lnTo>
                    <a:pt x="7214" y="3817"/>
                  </a:lnTo>
                  <a:cubicBezTo>
                    <a:pt x="7176" y="3850"/>
                    <a:pt x="7111" y="3882"/>
                    <a:pt x="7062" y="3882"/>
                  </a:cubicBezTo>
                  <a:lnTo>
                    <a:pt x="6936" y="3946"/>
                  </a:lnTo>
                  <a:lnTo>
                    <a:pt x="6936" y="3946"/>
                  </a:lnTo>
                  <a:cubicBezTo>
                    <a:pt x="6635" y="3884"/>
                    <a:pt x="5139" y="3579"/>
                    <a:pt x="4807" y="3513"/>
                  </a:cubicBezTo>
                  <a:lnTo>
                    <a:pt x="4659" y="3476"/>
                  </a:lnTo>
                  <a:cubicBezTo>
                    <a:pt x="4363" y="3476"/>
                    <a:pt x="4178" y="3587"/>
                    <a:pt x="3956" y="3660"/>
                  </a:cubicBezTo>
                  <a:cubicBezTo>
                    <a:pt x="3698" y="3734"/>
                    <a:pt x="3439" y="3808"/>
                    <a:pt x="3032" y="3808"/>
                  </a:cubicBezTo>
                  <a:lnTo>
                    <a:pt x="296" y="3808"/>
                  </a:lnTo>
                  <a:cubicBezTo>
                    <a:pt x="148" y="3808"/>
                    <a:pt x="1" y="3919"/>
                    <a:pt x="1" y="4104"/>
                  </a:cubicBezTo>
                  <a:cubicBezTo>
                    <a:pt x="1" y="4289"/>
                    <a:pt x="148" y="4400"/>
                    <a:pt x="296" y="4400"/>
                  </a:cubicBezTo>
                  <a:lnTo>
                    <a:pt x="3032" y="4400"/>
                  </a:lnTo>
                  <a:cubicBezTo>
                    <a:pt x="3513" y="4400"/>
                    <a:pt x="3846" y="4326"/>
                    <a:pt x="4141" y="4252"/>
                  </a:cubicBezTo>
                  <a:cubicBezTo>
                    <a:pt x="4400" y="4141"/>
                    <a:pt x="4585" y="4104"/>
                    <a:pt x="4659" y="4104"/>
                  </a:cubicBezTo>
                  <a:lnTo>
                    <a:pt x="4696" y="4104"/>
                  </a:lnTo>
                  <a:cubicBezTo>
                    <a:pt x="5066" y="4178"/>
                    <a:pt x="6877" y="4548"/>
                    <a:pt x="6877" y="4548"/>
                  </a:cubicBezTo>
                  <a:lnTo>
                    <a:pt x="6988" y="4548"/>
                  </a:lnTo>
                  <a:cubicBezTo>
                    <a:pt x="7025" y="4548"/>
                    <a:pt x="7173" y="4511"/>
                    <a:pt x="7358" y="4437"/>
                  </a:cubicBezTo>
                  <a:cubicBezTo>
                    <a:pt x="7469" y="4400"/>
                    <a:pt x="7543" y="4326"/>
                    <a:pt x="7653" y="4252"/>
                  </a:cubicBezTo>
                  <a:cubicBezTo>
                    <a:pt x="7727" y="4178"/>
                    <a:pt x="7838" y="4030"/>
                    <a:pt x="7838" y="3845"/>
                  </a:cubicBezTo>
                  <a:lnTo>
                    <a:pt x="7838" y="3734"/>
                  </a:lnTo>
                  <a:cubicBezTo>
                    <a:pt x="7801" y="3660"/>
                    <a:pt x="7801" y="3624"/>
                    <a:pt x="7764" y="3587"/>
                  </a:cubicBezTo>
                  <a:cubicBezTo>
                    <a:pt x="7690" y="3402"/>
                    <a:pt x="7506" y="3143"/>
                    <a:pt x="7284" y="2773"/>
                  </a:cubicBezTo>
                  <a:cubicBezTo>
                    <a:pt x="6951" y="2219"/>
                    <a:pt x="6470" y="1553"/>
                    <a:pt x="5990" y="1036"/>
                  </a:cubicBezTo>
                  <a:cubicBezTo>
                    <a:pt x="5731" y="740"/>
                    <a:pt x="5509" y="518"/>
                    <a:pt x="5250" y="296"/>
                  </a:cubicBezTo>
                  <a:cubicBezTo>
                    <a:pt x="4992" y="148"/>
                    <a:pt x="4770" y="0"/>
                    <a:pt x="44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3" name="Google Shape;3933;g3048a510704_4_0"/>
            <p:cNvSpPr/>
            <p:nvPr/>
          </p:nvSpPr>
          <p:spPr>
            <a:xfrm>
              <a:off x="4000825" y="3493950"/>
              <a:ext cx="430750" cy="128850"/>
            </a:xfrm>
            <a:custGeom>
              <a:rect b="b" l="l" r="r" t="t"/>
              <a:pathLst>
                <a:path extrusionOk="0" h="5154" w="17230">
                  <a:moveTo>
                    <a:pt x="13404" y="0"/>
                  </a:moveTo>
                  <a:cubicBezTo>
                    <a:pt x="12849" y="0"/>
                    <a:pt x="12093" y="101"/>
                    <a:pt x="11166" y="458"/>
                  </a:cubicBezTo>
                  <a:cubicBezTo>
                    <a:pt x="9022" y="1272"/>
                    <a:pt x="4770" y="2492"/>
                    <a:pt x="4142" y="2492"/>
                  </a:cubicBezTo>
                  <a:cubicBezTo>
                    <a:pt x="3550" y="2492"/>
                    <a:pt x="75" y="2788"/>
                    <a:pt x="75" y="2788"/>
                  </a:cubicBezTo>
                  <a:lnTo>
                    <a:pt x="1" y="5006"/>
                  </a:lnTo>
                  <a:cubicBezTo>
                    <a:pt x="1" y="5006"/>
                    <a:pt x="6853" y="5154"/>
                    <a:pt x="11695" y="5154"/>
                  </a:cubicBezTo>
                  <a:cubicBezTo>
                    <a:pt x="14115" y="5154"/>
                    <a:pt x="16034" y="5117"/>
                    <a:pt x="16342" y="5006"/>
                  </a:cubicBezTo>
                  <a:cubicBezTo>
                    <a:pt x="17229" y="4710"/>
                    <a:pt x="16933" y="1789"/>
                    <a:pt x="14493" y="163"/>
                  </a:cubicBezTo>
                  <a:cubicBezTo>
                    <a:pt x="14493" y="163"/>
                    <a:pt x="14111" y="0"/>
                    <a:pt x="13404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4" name="Google Shape;3934;g3048a510704_4_0"/>
            <p:cNvSpPr/>
            <p:nvPr/>
          </p:nvSpPr>
          <p:spPr>
            <a:xfrm>
              <a:off x="3992525" y="3486000"/>
              <a:ext cx="436275" cy="144200"/>
            </a:xfrm>
            <a:custGeom>
              <a:rect b="b" l="l" r="r" t="t"/>
              <a:pathLst>
                <a:path extrusionOk="0" h="5768" w="17451">
                  <a:moveTo>
                    <a:pt x="13753" y="629"/>
                  </a:moveTo>
                  <a:cubicBezTo>
                    <a:pt x="14086" y="629"/>
                    <a:pt x="14345" y="666"/>
                    <a:pt x="14493" y="703"/>
                  </a:cubicBezTo>
                  <a:cubicBezTo>
                    <a:pt x="14567" y="703"/>
                    <a:pt x="14641" y="740"/>
                    <a:pt x="14678" y="740"/>
                  </a:cubicBezTo>
                  <a:cubicBezTo>
                    <a:pt x="15417" y="1220"/>
                    <a:pt x="15971" y="1886"/>
                    <a:pt x="16304" y="2551"/>
                  </a:cubicBezTo>
                  <a:cubicBezTo>
                    <a:pt x="16674" y="3180"/>
                    <a:pt x="16822" y="3808"/>
                    <a:pt x="16822" y="4289"/>
                  </a:cubicBezTo>
                  <a:cubicBezTo>
                    <a:pt x="16822" y="4547"/>
                    <a:pt x="16785" y="4732"/>
                    <a:pt x="16711" y="4880"/>
                  </a:cubicBezTo>
                  <a:cubicBezTo>
                    <a:pt x="16674" y="4991"/>
                    <a:pt x="16600" y="5028"/>
                    <a:pt x="16563" y="5065"/>
                  </a:cubicBezTo>
                  <a:lnTo>
                    <a:pt x="16415" y="5065"/>
                  </a:lnTo>
                  <a:cubicBezTo>
                    <a:pt x="16156" y="5102"/>
                    <a:pt x="15565" y="5139"/>
                    <a:pt x="14788" y="5139"/>
                  </a:cubicBezTo>
                  <a:cubicBezTo>
                    <a:pt x="14049" y="5176"/>
                    <a:pt x="13088" y="5176"/>
                    <a:pt x="12016" y="5176"/>
                  </a:cubicBezTo>
                  <a:cubicBezTo>
                    <a:pt x="9613" y="5176"/>
                    <a:pt x="6692" y="5139"/>
                    <a:pt x="4363" y="5102"/>
                  </a:cubicBezTo>
                  <a:cubicBezTo>
                    <a:pt x="3180" y="5102"/>
                    <a:pt x="2181" y="5065"/>
                    <a:pt x="1479" y="5065"/>
                  </a:cubicBezTo>
                  <a:cubicBezTo>
                    <a:pt x="1119" y="5047"/>
                    <a:pt x="839" y="5038"/>
                    <a:pt x="645" y="5033"/>
                  </a:cubicBezTo>
                  <a:lnTo>
                    <a:pt x="645" y="5033"/>
                  </a:lnTo>
                  <a:lnTo>
                    <a:pt x="726" y="3377"/>
                  </a:lnTo>
                  <a:lnTo>
                    <a:pt x="726" y="3377"/>
                  </a:lnTo>
                  <a:cubicBezTo>
                    <a:pt x="1055" y="3349"/>
                    <a:pt x="1632" y="3301"/>
                    <a:pt x="2255" y="3254"/>
                  </a:cubicBezTo>
                  <a:cubicBezTo>
                    <a:pt x="3180" y="3180"/>
                    <a:pt x="4215" y="3106"/>
                    <a:pt x="4474" y="3106"/>
                  </a:cubicBezTo>
                  <a:cubicBezTo>
                    <a:pt x="4585" y="3106"/>
                    <a:pt x="4732" y="3106"/>
                    <a:pt x="4917" y="3069"/>
                  </a:cubicBezTo>
                  <a:cubicBezTo>
                    <a:pt x="6211" y="2810"/>
                    <a:pt x="9686" y="1775"/>
                    <a:pt x="11609" y="1072"/>
                  </a:cubicBezTo>
                  <a:cubicBezTo>
                    <a:pt x="12496" y="703"/>
                    <a:pt x="13236" y="629"/>
                    <a:pt x="13753" y="629"/>
                  </a:cubicBezTo>
                  <a:close/>
                  <a:moveTo>
                    <a:pt x="13753" y="0"/>
                  </a:moveTo>
                  <a:cubicBezTo>
                    <a:pt x="13162" y="0"/>
                    <a:pt x="12348" y="111"/>
                    <a:pt x="11387" y="481"/>
                  </a:cubicBezTo>
                  <a:cubicBezTo>
                    <a:pt x="10315" y="887"/>
                    <a:pt x="8725" y="1405"/>
                    <a:pt x="7320" y="1812"/>
                  </a:cubicBezTo>
                  <a:cubicBezTo>
                    <a:pt x="6618" y="1997"/>
                    <a:pt x="5952" y="2181"/>
                    <a:pt x="5472" y="2292"/>
                  </a:cubicBezTo>
                  <a:cubicBezTo>
                    <a:pt x="5213" y="2366"/>
                    <a:pt x="4991" y="2403"/>
                    <a:pt x="4806" y="2440"/>
                  </a:cubicBezTo>
                  <a:cubicBezTo>
                    <a:pt x="4622" y="2477"/>
                    <a:pt x="4511" y="2514"/>
                    <a:pt x="4474" y="2514"/>
                  </a:cubicBezTo>
                  <a:cubicBezTo>
                    <a:pt x="4141" y="2514"/>
                    <a:pt x="3143" y="2588"/>
                    <a:pt x="2181" y="2662"/>
                  </a:cubicBezTo>
                  <a:cubicBezTo>
                    <a:pt x="1257" y="2736"/>
                    <a:pt x="407" y="2810"/>
                    <a:pt x="407" y="2810"/>
                  </a:cubicBezTo>
                  <a:cubicBezTo>
                    <a:pt x="222" y="2810"/>
                    <a:pt x="111" y="2958"/>
                    <a:pt x="111" y="3106"/>
                  </a:cubicBezTo>
                  <a:lnTo>
                    <a:pt x="0" y="5324"/>
                  </a:lnTo>
                  <a:cubicBezTo>
                    <a:pt x="0" y="5398"/>
                    <a:pt x="37" y="5509"/>
                    <a:pt x="74" y="5546"/>
                  </a:cubicBezTo>
                  <a:cubicBezTo>
                    <a:pt x="148" y="5620"/>
                    <a:pt x="222" y="5657"/>
                    <a:pt x="296" y="5657"/>
                  </a:cubicBezTo>
                  <a:cubicBezTo>
                    <a:pt x="296" y="5657"/>
                    <a:pt x="7172" y="5768"/>
                    <a:pt x="12016" y="5768"/>
                  </a:cubicBezTo>
                  <a:lnTo>
                    <a:pt x="15121" y="5768"/>
                  </a:lnTo>
                  <a:cubicBezTo>
                    <a:pt x="15565" y="5731"/>
                    <a:pt x="15898" y="5731"/>
                    <a:pt x="16156" y="5731"/>
                  </a:cubicBezTo>
                  <a:cubicBezTo>
                    <a:pt x="16304" y="5694"/>
                    <a:pt x="16415" y="5694"/>
                    <a:pt x="16526" y="5694"/>
                  </a:cubicBezTo>
                  <a:cubicBezTo>
                    <a:pt x="16600" y="5657"/>
                    <a:pt x="16674" y="5657"/>
                    <a:pt x="16748" y="5620"/>
                  </a:cubicBezTo>
                  <a:cubicBezTo>
                    <a:pt x="17007" y="5546"/>
                    <a:pt x="17192" y="5361"/>
                    <a:pt x="17302" y="5102"/>
                  </a:cubicBezTo>
                  <a:cubicBezTo>
                    <a:pt x="17376" y="4880"/>
                    <a:pt x="17450" y="4621"/>
                    <a:pt x="17450" y="4289"/>
                  </a:cubicBezTo>
                  <a:cubicBezTo>
                    <a:pt x="17450" y="3697"/>
                    <a:pt x="17265" y="2958"/>
                    <a:pt x="16859" y="2255"/>
                  </a:cubicBezTo>
                  <a:cubicBezTo>
                    <a:pt x="16452" y="1516"/>
                    <a:pt x="15861" y="776"/>
                    <a:pt x="15010" y="222"/>
                  </a:cubicBezTo>
                  <a:lnTo>
                    <a:pt x="14936" y="185"/>
                  </a:lnTo>
                  <a:cubicBezTo>
                    <a:pt x="14936" y="185"/>
                    <a:pt x="14493" y="0"/>
                    <a:pt x="13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5" name="Google Shape;3935;g3048a510704_4_0"/>
            <p:cNvSpPr/>
            <p:nvPr/>
          </p:nvSpPr>
          <p:spPr>
            <a:xfrm>
              <a:off x="3898250" y="3515250"/>
              <a:ext cx="183025" cy="99250"/>
            </a:xfrm>
            <a:custGeom>
              <a:rect b="b" l="l" r="r" t="t"/>
              <a:pathLst>
                <a:path extrusionOk="0" h="3970" w="7321">
                  <a:moveTo>
                    <a:pt x="3143" y="1"/>
                  </a:moveTo>
                  <a:cubicBezTo>
                    <a:pt x="2183" y="1"/>
                    <a:pt x="143" y="3249"/>
                    <a:pt x="74" y="3525"/>
                  </a:cubicBezTo>
                  <a:cubicBezTo>
                    <a:pt x="0" y="3821"/>
                    <a:pt x="703" y="3969"/>
                    <a:pt x="703" y="3969"/>
                  </a:cubicBezTo>
                  <a:cubicBezTo>
                    <a:pt x="703" y="3969"/>
                    <a:pt x="2477" y="3599"/>
                    <a:pt x="2884" y="3525"/>
                  </a:cubicBezTo>
                  <a:cubicBezTo>
                    <a:pt x="2918" y="3519"/>
                    <a:pt x="2951" y="3516"/>
                    <a:pt x="2985" y="3516"/>
                  </a:cubicBezTo>
                  <a:cubicBezTo>
                    <a:pt x="3326" y="3516"/>
                    <a:pt x="3711" y="3821"/>
                    <a:pt x="4585" y="3821"/>
                  </a:cubicBezTo>
                  <a:lnTo>
                    <a:pt x="7320" y="3821"/>
                  </a:lnTo>
                  <a:lnTo>
                    <a:pt x="6840" y="2934"/>
                  </a:lnTo>
                  <a:cubicBezTo>
                    <a:pt x="6840" y="2934"/>
                    <a:pt x="4141" y="605"/>
                    <a:pt x="3328" y="50"/>
                  </a:cubicBezTo>
                  <a:cubicBezTo>
                    <a:pt x="3272" y="16"/>
                    <a:pt x="3210" y="1"/>
                    <a:pt x="3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6" name="Google Shape;3936;g3048a510704_4_0"/>
            <p:cNvSpPr/>
            <p:nvPr/>
          </p:nvSpPr>
          <p:spPr>
            <a:xfrm>
              <a:off x="3892700" y="3508175"/>
              <a:ext cx="195975" cy="113700"/>
            </a:xfrm>
            <a:custGeom>
              <a:rect b="b" l="l" r="r" t="t"/>
              <a:pathLst>
                <a:path extrusionOk="0" h="4548" w="7839">
                  <a:moveTo>
                    <a:pt x="3365" y="0"/>
                  </a:moveTo>
                  <a:cubicBezTo>
                    <a:pt x="3143" y="0"/>
                    <a:pt x="2958" y="74"/>
                    <a:pt x="2810" y="185"/>
                  </a:cubicBezTo>
                  <a:cubicBezTo>
                    <a:pt x="2477" y="370"/>
                    <a:pt x="2182" y="629"/>
                    <a:pt x="1886" y="999"/>
                  </a:cubicBezTo>
                  <a:cubicBezTo>
                    <a:pt x="1442" y="1479"/>
                    <a:pt x="999" y="2108"/>
                    <a:pt x="629" y="2625"/>
                  </a:cubicBezTo>
                  <a:cubicBezTo>
                    <a:pt x="481" y="2884"/>
                    <a:pt x="333" y="3106"/>
                    <a:pt x="222" y="3291"/>
                  </a:cubicBezTo>
                  <a:cubicBezTo>
                    <a:pt x="185" y="3402"/>
                    <a:pt x="111" y="3476"/>
                    <a:pt x="74" y="3550"/>
                  </a:cubicBezTo>
                  <a:cubicBezTo>
                    <a:pt x="37" y="3624"/>
                    <a:pt x="37" y="3660"/>
                    <a:pt x="0" y="3734"/>
                  </a:cubicBezTo>
                  <a:lnTo>
                    <a:pt x="0" y="3845"/>
                  </a:lnTo>
                  <a:cubicBezTo>
                    <a:pt x="0" y="4030"/>
                    <a:pt x="111" y="4178"/>
                    <a:pt x="185" y="4252"/>
                  </a:cubicBezTo>
                  <a:cubicBezTo>
                    <a:pt x="333" y="4400"/>
                    <a:pt x="481" y="4437"/>
                    <a:pt x="629" y="4474"/>
                  </a:cubicBezTo>
                  <a:cubicBezTo>
                    <a:pt x="740" y="4548"/>
                    <a:pt x="851" y="4548"/>
                    <a:pt x="851" y="4548"/>
                  </a:cubicBezTo>
                  <a:lnTo>
                    <a:pt x="962" y="4548"/>
                  </a:lnTo>
                  <a:cubicBezTo>
                    <a:pt x="962" y="4548"/>
                    <a:pt x="2773" y="4178"/>
                    <a:pt x="3143" y="4104"/>
                  </a:cubicBezTo>
                  <a:lnTo>
                    <a:pt x="3180" y="4104"/>
                  </a:lnTo>
                  <a:cubicBezTo>
                    <a:pt x="3254" y="4104"/>
                    <a:pt x="3439" y="4141"/>
                    <a:pt x="3697" y="4252"/>
                  </a:cubicBezTo>
                  <a:cubicBezTo>
                    <a:pt x="3993" y="4326"/>
                    <a:pt x="4326" y="4400"/>
                    <a:pt x="4807" y="4400"/>
                  </a:cubicBezTo>
                  <a:lnTo>
                    <a:pt x="7542" y="4400"/>
                  </a:lnTo>
                  <a:cubicBezTo>
                    <a:pt x="7690" y="4400"/>
                    <a:pt x="7838" y="4289"/>
                    <a:pt x="7838" y="4104"/>
                  </a:cubicBezTo>
                  <a:cubicBezTo>
                    <a:pt x="7838" y="3919"/>
                    <a:pt x="7690" y="3808"/>
                    <a:pt x="7542" y="3808"/>
                  </a:cubicBezTo>
                  <a:lnTo>
                    <a:pt x="4807" y="3808"/>
                  </a:lnTo>
                  <a:cubicBezTo>
                    <a:pt x="4400" y="3808"/>
                    <a:pt x="4141" y="3734"/>
                    <a:pt x="3882" y="3660"/>
                  </a:cubicBezTo>
                  <a:cubicBezTo>
                    <a:pt x="3660" y="3587"/>
                    <a:pt x="3476" y="3476"/>
                    <a:pt x="3180" y="3476"/>
                  </a:cubicBezTo>
                  <a:lnTo>
                    <a:pt x="3032" y="3513"/>
                  </a:lnTo>
                  <a:cubicBezTo>
                    <a:pt x="2699" y="3579"/>
                    <a:pt x="1198" y="3885"/>
                    <a:pt x="902" y="3946"/>
                  </a:cubicBezTo>
                  <a:lnTo>
                    <a:pt x="902" y="3946"/>
                  </a:lnTo>
                  <a:cubicBezTo>
                    <a:pt x="841" y="3930"/>
                    <a:pt x="754" y="3897"/>
                    <a:pt x="703" y="3845"/>
                  </a:cubicBezTo>
                  <a:lnTo>
                    <a:pt x="626" y="3820"/>
                  </a:lnTo>
                  <a:lnTo>
                    <a:pt x="626" y="3820"/>
                  </a:lnTo>
                  <a:cubicBezTo>
                    <a:pt x="645" y="3788"/>
                    <a:pt x="670" y="3747"/>
                    <a:pt x="703" y="3697"/>
                  </a:cubicBezTo>
                  <a:cubicBezTo>
                    <a:pt x="925" y="3291"/>
                    <a:pt x="1442" y="2477"/>
                    <a:pt x="1997" y="1775"/>
                  </a:cubicBezTo>
                  <a:cubicBezTo>
                    <a:pt x="2293" y="1442"/>
                    <a:pt x="2588" y="1146"/>
                    <a:pt x="2810" y="925"/>
                  </a:cubicBezTo>
                  <a:cubicBezTo>
                    <a:pt x="2958" y="814"/>
                    <a:pt x="3069" y="703"/>
                    <a:pt x="3180" y="666"/>
                  </a:cubicBezTo>
                  <a:cubicBezTo>
                    <a:pt x="3254" y="629"/>
                    <a:pt x="3328" y="592"/>
                    <a:pt x="3365" y="592"/>
                  </a:cubicBezTo>
                  <a:cubicBezTo>
                    <a:pt x="3771" y="851"/>
                    <a:pt x="4659" y="1553"/>
                    <a:pt x="5435" y="2219"/>
                  </a:cubicBezTo>
                  <a:cubicBezTo>
                    <a:pt x="5805" y="2514"/>
                    <a:pt x="6174" y="2847"/>
                    <a:pt x="6433" y="3069"/>
                  </a:cubicBezTo>
                  <a:cubicBezTo>
                    <a:pt x="6692" y="3291"/>
                    <a:pt x="6877" y="3439"/>
                    <a:pt x="6877" y="3439"/>
                  </a:cubicBezTo>
                  <a:cubicBezTo>
                    <a:pt x="6928" y="3490"/>
                    <a:pt x="7004" y="3518"/>
                    <a:pt x="7081" y="3518"/>
                  </a:cubicBezTo>
                  <a:cubicBezTo>
                    <a:pt x="7170" y="3518"/>
                    <a:pt x="7261" y="3481"/>
                    <a:pt x="7321" y="3402"/>
                  </a:cubicBezTo>
                  <a:cubicBezTo>
                    <a:pt x="7431" y="3291"/>
                    <a:pt x="7394" y="3069"/>
                    <a:pt x="7284" y="2958"/>
                  </a:cubicBezTo>
                  <a:cubicBezTo>
                    <a:pt x="7284" y="2958"/>
                    <a:pt x="6581" y="2403"/>
                    <a:pt x="5805" y="1738"/>
                  </a:cubicBezTo>
                  <a:cubicBezTo>
                    <a:pt x="5028" y="1073"/>
                    <a:pt x="4141" y="370"/>
                    <a:pt x="3697" y="74"/>
                  </a:cubicBezTo>
                  <a:cubicBezTo>
                    <a:pt x="3587" y="0"/>
                    <a:pt x="3476" y="0"/>
                    <a:pt x="3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7" name="Google Shape;3937;g3048a510704_4_0"/>
            <p:cNvSpPr/>
            <p:nvPr/>
          </p:nvSpPr>
          <p:spPr>
            <a:xfrm>
              <a:off x="3581225" y="3885275"/>
              <a:ext cx="489875" cy="212600"/>
            </a:xfrm>
            <a:custGeom>
              <a:rect b="b" l="l" r="r" t="t"/>
              <a:pathLst>
                <a:path extrusionOk="0" h="8504" w="19595">
                  <a:moveTo>
                    <a:pt x="0" y="0"/>
                  </a:moveTo>
                  <a:lnTo>
                    <a:pt x="0" y="8504"/>
                  </a:lnTo>
                  <a:lnTo>
                    <a:pt x="19595" y="8504"/>
                  </a:lnTo>
                  <a:lnTo>
                    <a:pt x="195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8" name="Google Shape;3938;g3048a510704_4_0"/>
            <p:cNvSpPr/>
            <p:nvPr/>
          </p:nvSpPr>
          <p:spPr>
            <a:xfrm>
              <a:off x="3573825" y="3876950"/>
              <a:ext cx="504675" cy="228325"/>
            </a:xfrm>
            <a:custGeom>
              <a:rect b="b" l="l" r="r" t="t"/>
              <a:pathLst>
                <a:path extrusionOk="0" h="9133" w="20187">
                  <a:moveTo>
                    <a:pt x="19558" y="629"/>
                  </a:moveTo>
                  <a:lnTo>
                    <a:pt x="19558" y="8504"/>
                  </a:lnTo>
                  <a:lnTo>
                    <a:pt x="592" y="8504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2"/>
                  </a:cubicBezTo>
                  <a:cubicBezTo>
                    <a:pt x="37" y="149"/>
                    <a:pt x="1" y="223"/>
                    <a:pt x="1" y="333"/>
                  </a:cubicBezTo>
                  <a:lnTo>
                    <a:pt x="1" y="8837"/>
                  </a:lnTo>
                  <a:cubicBezTo>
                    <a:pt x="1" y="8911"/>
                    <a:pt x="37" y="8985"/>
                    <a:pt x="74" y="9022"/>
                  </a:cubicBezTo>
                  <a:cubicBezTo>
                    <a:pt x="148" y="9095"/>
                    <a:pt x="222" y="9132"/>
                    <a:pt x="296" y="9132"/>
                  </a:cubicBezTo>
                  <a:lnTo>
                    <a:pt x="19891" y="9132"/>
                  </a:lnTo>
                  <a:cubicBezTo>
                    <a:pt x="19965" y="9132"/>
                    <a:pt x="20039" y="9095"/>
                    <a:pt x="20113" y="9022"/>
                  </a:cubicBezTo>
                  <a:cubicBezTo>
                    <a:pt x="20149" y="8985"/>
                    <a:pt x="20186" y="8911"/>
                    <a:pt x="20186" y="8837"/>
                  </a:cubicBezTo>
                  <a:lnTo>
                    <a:pt x="20186" y="333"/>
                  </a:lnTo>
                  <a:cubicBezTo>
                    <a:pt x="20186" y="223"/>
                    <a:pt x="20149" y="149"/>
                    <a:pt x="20113" y="112"/>
                  </a:cubicBezTo>
                  <a:cubicBezTo>
                    <a:pt x="20039" y="38"/>
                    <a:pt x="19965" y="1"/>
                    <a:pt x="198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9" name="Google Shape;3939;g3048a510704_4_0"/>
            <p:cNvSpPr/>
            <p:nvPr/>
          </p:nvSpPr>
          <p:spPr>
            <a:xfrm>
              <a:off x="3618200" y="3864350"/>
              <a:ext cx="183950" cy="157000"/>
            </a:xfrm>
            <a:custGeom>
              <a:rect b="b" l="l" r="r" t="t"/>
              <a:pathLst>
                <a:path extrusionOk="0" h="6280" w="7358">
                  <a:moveTo>
                    <a:pt x="306" y="1"/>
                  </a:moveTo>
                  <a:cubicBezTo>
                    <a:pt x="185" y="1"/>
                    <a:pt x="66" y="93"/>
                    <a:pt x="37" y="209"/>
                  </a:cubicBezTo>
                  <a:cubicBezTo>
                    <a:pt x="0" y="394"/>
                    <a:pt x="74" y="542"/>
                    <a:pt x="259" y="616"/>
                  </a:cubicBezTo>
                  <a:lnTo>
                    <a:pt x="296" y="616"/>
                  </a:lnTo>
                  <a:cubicBezTo>
                    <a:pt x="592" y="690"/>
                    <a:pt x="1997" y="1133"/>
                    <a:pt x="3401" y="2021"/>
                  </a:cubicBezTo>
                  <a:cubicBezTo>
                    <a:pt x="4843" y="2908"/>
                    <a:pt x="6285" y="4239"/>
                    <a:pt x="6729" y="6050"/>
                  </a:cubicBezTo>
                  <a:cubicBezTo>
                    <a:pt x="6761" y="6179"/>
                    <a:pt x="6905" y="6279"/>
                    <a:pt x="7039" y="6279"/>
                  </a:cubicBezTo>
                  <a:cubicBezTo>
                    <a:pt x="7059" y="6279"/>
                    <a:pt x="7079" y="6277"/>
                    <a:pt x="7098" y="6272"/>
                  </a:cubicBezTo>
                  <a:cubicBezTo>
                    <a:pt x="7283" y="6235"/>
                    <a:pt x="7357" y="6050"/>
                    <a:pt x="7320" y="5902"/>
                  </a:cubicBezTo>
                  <a:cubicBezTo>
                    <a:pt x="6766" y="3721"/>
                    <a:pt x="5028" y="2242"/>
                    <a:pt x="3438" y="1318"/>
                  </a:cubicBezTo>
                  <a:cubicBezTo>
                    <a:pt x="1849" y="394"/>
                    <a:pt x="407" y="24"/>
                    <a:pt x="407" y="24"/>
                  </a:cubicBezTo>
                  <a:cubicBezTo>
                    <a:pt x="374" y="8"/>
                    <a:pt x="340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0" name="Google Shape;3940;g3048a510704_4_0"/>
            <p:cNvSpPr/>
            <p:nvPr/>
          </p:nvSpPr>
          <p:spPr>
            <a:xfrm>
              <a:off x="3875125" y="3876950"/>
              <a:ext cx="171025" cy="137975"/>
            </a:xfrm>
            <a:custGeom>
              <a:rect b="b" l="l" r="r" t="t"/>
              <a:pathLst>
                <a:path extrusionOk="0" h="5519" w="6841">
                  <a:moveTo>
                    <a:pt x="6434" y="1"/>
                  </a:moveTo>
                  <a:cubicBezTo>
                    <a:pt x="6064" y="1"/>
                    <a:pt x="4844" y="75"/>
                    <a:pt x="3513" y="740"/>
                  </a:cubicBezTo>
                  <a:cubicBezTo>
                    <a:pt x="2182" y="1406"/>
                    <a:pt x="777" y="2700"/>
                    <a:pt x="75" y="5140"/>
                  </a:cubicBezTo>
                  <a:cubicBezTo>
                    <a:pt x="1" y="5288"/>
                    <a:pt x="112" y="5472"/>
                    <a:pt x="260" y="5509"/>
                  </a:cubicBezTo>
                  <a:cubicBezTo>
                    <a:pt x="291" y="5516"/>
                    <a:pt x="320" y="5519"/>
                    <a:pt x="349" y="5519"/>
                  </a:cubicBezTo>
                  <a:cubicBezTo>
                    <a:pt x="492" y="5519"/>
                    <a:pt x="605" y="5442"/>
                    <a:pt x="666" y="5288"/>
                  </a:cubicBezTo>
                  <a:cubicBezTo>
                    <a:pt x="1332" y="3032"/>
                    <a:pt x="2589" y="1886"/>
                    <a:pt x="3809" y="1295"/>
                  </a:cubicBezTo>
                  <a:cubicBezTo>
                    <a:pt x="4992" y="666"/>
                    <a:pt x="6101" y="629"/>
                    <a:pt x="6434" y="629"/>
                  </a:cubicBezTo>
                  <a:lnTo>
                    <a:pt x="6508" y="629"/>
                  </a:lnTo>
                  <a:cubicBezTo>
                    <a:pt x="6693" y="629"/>
                    <a:pt x="6840" y="518"/>
                    <a:pt x="6840" y="333"/>
                  </a:cubicBezTo>
                  <a:cubicBezTo>
                    <a:pt x="6840" y="149"/>
                    <a:pt x="6730" y="1"/>
                    <a:pt x="6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1" name="Google Shape;3941;g3048a510704_4_0"/>
            <p:cNvSpPr/>
            <p:nvPr/>
          </p:nvSpPr>
          <p:spPr>
            <a:xfrm>
              <a:off x="3388050" y="3841775"/>
              <a:ext cx="297625" cy="1110125"/>
            </a:xfrm>
            <a:custGeom>
              <a:rect b="b" l="l" r="r" t="t"/>
              <a:pathLst>
                <a:path extrusionOk="0" h="44405" w="11905">
                  <a:moveTo>
                    <a:pt x="5814" y="0"/>
                  </a:moveTo>
                  <a:cubicBezTo>
                    <a:pt x="5175" y="0"/>
                    <a:pt x="4518" y="122"/>
                    <a:pt x="3845" y="446"/>
                  </a:cubicBezTo>
                  <a:cubicBezTo>
                    <a:pt x="0" y="2221"/>
                    <a:pt x="3771" y="44405"/>
                    <a:pt x="3771" y="44405"/>
                  </a:cubicBezTo>
                  <a:lnTo>
                    <a:pt x="6877" y="44405"/>
                  </a:lnTo>
                  <a:cubicBezTo>
                    <a:pt x="6877" y="44405"/>
                    <a:pt x="10907" y="19486"/>
                    <a:pt x="11720" y="6621"/>
                  </a:cubicBezTo>
                  <a:cubicBezTo>
                    <a:pt x="11905" y="3478"/>
                    <a:pt x="9835" y="594"/>
                    <a:pt x="6729" y="77"/>
                  </a:cubicBezTo>
                  <a:cubicBezTo>
                    <a:pt x="6428" y="29"/>
                    <a:pt x="6123" y="0"/>
                    <a:pt x="5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2" name="Google Shape;3942;g3048a510704_4_0"/>
            <p:cNvSpPr/>
            <p:nvPr/>
          </p:nvSpPr>
          <p:spPr>
            <a:xfrm>
              <a:off x="3433325" y="3834450"/>
              <a:ext cx="256050" cy="1124850"/>
            </a:xfrm>
            <a:custGeom>
              <a:rect b="b" l="l" r="r" t="t"/>
              <a:pathLst>
                <a:path extrusionOk="0" h="44994" w="10242">
                  <a:moveTo>
                    <a:pt x="4031" y="592"/>
                  </a:moveTo>
                  <a:cubicBezTo>
                    <a:pt x="4327" y="592"/>
                    <a:pt x="4585" y="629"/>
                    <a:pt x="4881" y="666"/>
                  </a:cubicBezTo>
                  <a:cubicBezTo>
                    <a:pt x="7654" y="1146"/>
                    <a:pt x="9613" y="3697"/>
                    <a:pt x="9613" y="6507"/>
                  </a:cubicBezTo>
                  <a:cubicBezTo>
                    <a:pt x="9613" y="6618"/>
                    <a:pt x="9613" y="6766"/>
                    <a:pt x="9613" y="6877"/>
                  </a:cubicBezTo>
                  <a:cubicBezTo>
                    <a:pt x="9207" y="13310"/>
                    <a:pt x="7987" y="22737"/>
                    <a:pt x="6878" y="30575"/>
                  </a:cubicBezTo>
                  <a:cubicBezTo>
                    <a:pt x="6323" y="34494"/>
                    <a:pt x="5768" y="38006"/>
                    <a:pt x="5399" y="40557"/>
                  </a:cubicBezTo>
                  <a:cubicBezTo>
                    <a:pt x="5214" y="41814"/>
                    <a:pt x="5029" y="42849"/>
                    <a:pt x="4918" y="43552"/>
                  </a:cubicBezTo>
                  <a:cubicBezTo>
                    <a:pt x="4859" y="43923"/>
                    <a:pt x="4811" y="44212"/>
                    <a:pt x="4779" y="44402"/>
                  </a:cubicBezTo>
                  <a:lnTo>
                    <a:pt x="2244" y="44402"/>
                  </a:lnTo>
                  <a:cubicBezTo>
                    <a:pt x="2234" y="44266"/>
                    <a:pt x="2215" y="44079"/>
                    <a:pt x="2182" y="43847"/>
                  </a:cubicBezTo>
                  <a:cubicBezTo>
                    <a:pt x="1886" y="40150"/>
                    <a:pt x="629" y="24623"/>
                    <a:pt x="629" y="13236"/>
                  </a:cubicBezTo>
                  <a:cubicBezTo>
                    <a:pt x="629" y="9908"/>
                    <a:pt x="740" y="6951"/>
                    <a:pt x="999" y="4769"/>
                  </a:cubicBezTo>
                  <a:cubicBezTo>
                    <a:pt x="1147" y="3660"/>
                    <a:pt x="1295" y="2736"/>
                    <a:pt x="1517" y="2107"/>
                  </a:cubicBezTo>
                  <a:cubicBezTo>
                    <a:pt x="1628" y="1775"/>
                    <a:pt x="1739" y="1516"/>
                    <a:pt x="1850" y="1331"/>
                  </a:cubicBezTo>
                  <a:cubicBezTo>
                    <a:pt x="1960" y="1146"/>
                    <a:pt x="2108" y="1035"/>
                    <a:pt x="2182" y="998"/>
                  </a:cubicBezTo>
                  <a:cubicBezTo>
                    <a:pt x="2811" y="702"/>
                    <a:pt x="3402" y="592"/>
                    <a:pt x="4031" y="592"/>
                  </a:cubicBezTo>
                  <a:close/>
                  <a:moveTo>
                    <a:pt x="4031" y="0"/>
                  </a:moveTo>
                  <a:cubicBezTo>
                    <a:pt x="3328" y="0"/>
                    <a:pt x="2626" y="111"/>
                    <a:pt x="1923" y="444"/>
                  </a:cubicBezTo>
                  <a:cubicBezTo>
                    <a:pt x="1702" y="555"/>
                    <a:pt x="1517" y="739"/>
                    <a:pt x="1332" y="998"/>
                  </a:cubicBezTo>
                  <a:cubicBezTo>
                    <a:pt x="1073" y="1442"/>
                    <a:pt x="851" y="2033"/>
                    <a:pt x="703" y="2810"/>
                  </a:cubicBezTo>
                  <a:cubicBezTo>
                    <a:pt x="186" y="5102"/>
                    <a:pt x="1" y="8873"/>
                    <a:pt x="1" y="13236"/>
                  </a:cubicBezTo>
                  <a:cubicBezTo>
                    <a:pt x="1" y="26286"/>
                    <a:pt x="1665" y="44735"/>
                    <a:pt x="1665" y="44735"/>
                  </a:cubicBezTo>
                  <a:cubicBezTo>
                    <a:pt x="1665" y="44882"/>
                    <a:pt x="1813" y="44993"/>
                    <a:pt x="1960" y="44993"/>
                  </a:cubicBezTo>
                  <a:lnTo>
                    <a:pt x="5066" y="44993"/>
                  </a:lnTo>
                  <a:cubicBezTo>
                    <a:pt x="5214" y="44993"/>
                    <a:pt x="5325" y="44882"/>
                    <a:pt x="5362" y="44735"/>
                  </a:cubicBezTo>
                  <a:cubicBezTo>
                    <a:pt x="5362" y="44735"/>
                    <a:pt x="9392" y="19816"/>
                    <a:pt x="10205" y="6914"/>
                  </a:cubicBezTo>
                  <a:cubicBezTo>
                    <a:pt x="10242" y="6766"/>
                    <a:pt x="10242" y="6655"/>
                    <a:pt x="10242" y="6507"/>
                  </a:cubicBezTo>
                  <a:cubicBezTo>
                    <a:pt x="10242" y="3401"/>
                    <a:pt x="8098" y="592"/>
                    <a:pt x="4992" y="74"/>
                  </a:cubicBezTo>
                  <a:cubicBezTo>
                    <a:pt x="4659" y="0"/>
                    <a:pt x="4364" y="0"/>
                    <a:pt x="40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3" name="Google Shape;3943;g3048a510704_4_0"/>
            <p:cNvSpPr/>
            <p:nvPr/>
          </p:nvSpPr>
          <p:spPr>
            <a:xfrm>
              <a:off x="3374175" y="4889025"/>
              <a:ext cx="198750" cy="146975"/>
            </a:xfrm>
            <a:custGeom>
              <a:rect b="b" l="l" r="r" t="t"/>
              <a:pathLst>
                <a:path extrusionOk="0" h="5879" w="7950">
                  <a:moveTo>
                    <a:pt x="3994" y="1"/>
                  </a:moveTo>
                  <a:lnTo>
                    <a:pt x="3069" y="3920"/>
                  </a:lnTo>
                  <a:lnTo>
                    <a:pt x="1" y="5879"/>
                  </a:lnTo>
                  <a:lnTo>
                    <a:pt x="7839" y="5879"/>
                  </a:lnTo>
                  <a:lnTo>
                    <a:pt x="79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4" name="Google Shape;3944;g3048a510704_4_0"/>
            <p:cNvSpPr/>
            <p:nvPr/>
          </p:nvSpPr>
          <p:spPr>
            <a:xfrm>
              <a:off x="3365875" y="4881625"/>
              <a:ext cx="215375" cy="161775"/>
            </a:xfrm>
            <a:custGeom>
              <a:rect b="b" l="l" r="r" t="t"/>
              <a:pathLst>
                <a:path extrusionOk="0" h="6471" w="8615">
                  <a:moveTo>
                    <a:pt x="7986" y="592"/>
                  </a:moveTo>
                  <a:lnTo>
                    <a:pt x="7875" y="5842"/>
                  </a:lnTo>
                  <a:lnTo>
                    <a:pt x="1405" y="5842"/>
                  </a:lnTo>
                  <a:lnTo>
                    <a:pt x="3586" y="4474"/>
                  </a:lnTo>
                  <a:cubicBezTo>
                    <a:pt x="3623" y="4437"/>
                    <a:pt x="3697" y="4363"/>
                    <a:pt x="3697" y="4289"/>
                  </a:cubicBezTo>
                  <a:lnTo>
                    <a:pt x="4569" y="592"/>
                  </a:lnTo>
                  <a:close/>
                  <a:moveTo>
                    <a:pt x="4326" y="1"/>
                  </a:moveTo>
                  <a:cubicBezTo>
                    <a:pt x="4178" y="1"/>
                    <a:pt x="4067" y="75"/>
                    <a:pt x="4030" y="223"/>
                  </a:cubicBezTo>
                  <a:lnTo>
                    <a:pt x="3143" y="4031"/>
                  </a:lnTo>
                  <a:lnTo>
                    <a:pt x="148" y="5916"/>
                  </a:lnTo>
                  <a:cubicBezTo>
                    <a:pt x="37" y="5990"/>
                    <a:pt x="0" y="6138"/>
                    <a:pt x="37" y="6249"/>
                  </a:cubicBezTo>
                  <a:cubicBezTo>
                    <a:pt x="74" y="6397"/>
                    <a:pt x="185" y="6471"/>
                    <a:pt x="333" y="6471"/>
                  </a:cubicBezTo>
                  <a:lnTo>
                    <a:pt x="8171" y="6471"/>
                  </a:lnTo>
                  <a:cubicBezTo>
                    <a:pt x="8319" y="6471"/>
                    <a:pt x="8466" y="6323"/>
                    <a:pt x="8466" y="6175"/>
                  </a:cubicBezTo>
                  <a:lnTo>
                    <a:pt x="8614" y="297"/>
                  </a:lnTo>
                  <a:cubicBezTo>
                    <a:pt x="8614" y="223"/>
                    <a:pt x="8577" y="149"/>
                    <a:pt x="8503" y="75"/>
                  </a:cubicBezTo>
                  <a:cubicBezTo>
                    <a:pt x="8466" y="38"/>
                    <a:pt x="8355" y="1"/>
                    <a:pt x="8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5" name="Google Shape;3945;g3048a510704_4_0"/>
            <p:cNvSpPr/>
            <p:nvPr/>
          </p:nvSpPr>
          <p:spPr>
            <a:xfrm>
              <a:off x="3450900" y="4973025"/>
              <a:ext cx="84125" cy="14000"/>
            </a:xfrm>
            <a:custGeom>
              <a:rect b="b" l="l" r="r" t="t"/>
              <a:pathLst>
                <a:path extrusionOk="0" h="560" w="3365">
                  <a:moveTo>
                    <a:pt x="1868" y="1"/>
                  </a:moveTo>
                  <a:cubicBezTo>
                    <a:pt x="871" y="1"/>
                    <a:pt x="0" y="560"/>
                    <a:pt x="0" y="560"/>
                  </a:cubicBezTo>
                  <a:lnTo>
                    <a:pt x="3365" y="560"/>
                  </a:lnTo>
                  <a:cubicBezTo>
                    <a:pt x="2896" y="141"/>
                    <a:pt x="2367" y="1"/>
                    <a:pt x="18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6" name="Google Shape;3946;g3048a510704_4_0"/>
            <p:cNvSpPr/>
            <p:nvPr/>
          </p:nvSpPr>
          <p:spPr>
            <a:xfrm>
              <a:off x="3442575" y="4964825"/>
              <a:ext cx="100775" cy="29725"/>
            </a:xfrm>
            <a:custGeom>
              <a:rect b="b" l="l" r="r" t="t"/>
              <a:pathLst>
                <a:path extrusionOk="0" h="1189" w="4031">
                  <a:moveTo>
                    <a:pt x="2219" y="0"/>
                  </a:moveTo>
                  <a:cubicBezTo>
                    <a:pt x="1110" y="37"/>
                    <a:pt x="186" y="629"/>
                    <a:pt x="186" y="629"/>
                  </a:cubicBezTo>
                  <a:cubicBezTo>
                    <a:pt x="38" y="703"/>
                    <a:pt x="1" y="888"/>
                    <a:pt x="75" y="1035"/>
                  </a:cubicBezTo>
                  <a:cubicBezTo>
                    <a:pt x="149" y="1134"/>
                    <a:pt x="255" y="1183"/>
                    <a:pt x="362" y="1183"/>
                  </a:cubicBezTo>
                  <a:cubicBezTo>
                    <a:pt x="416" y="1183"/>
                    <a:pt x="469" y="1171"/>
                    <a:pt x="518" y="1146"/>
                  </a:cubicBezTo>
                  <a:cubicBezTo>
                    <a:pt x="592" y="1072"/>
                    <a:pt x="1369" y="629"/>
                    <a:pt x="2219" y="629"/>
                  </a:cubicBezTo>
                  <a:cubicBezTo>
                    <a:pt x="2626" y="629"/>
                    <a:pt x="3069" y="740"/>
                    <a:pt x="3476" y="1109"/>
                  </a:cubicBezTo>
                  <a:cubicBezTo>
                    <a:pt x="3545" y="1161"/>
                    <a:pt x="3621" y="1188"/>
                    <a:pt x="3695" y="1188"/>
                  </a:cubicBezTo>
                  <a:cubicBezTo>
                    <a:pt x="3779" y="1188"/>
                    <a:pt x="3860" y="1152"/>
                    <a:pt x="3920" y="1072"/>
                  </a:cubicBezTo>
                  <a:cubicBezTo>
                    <a:pt x="4030" y="961"/>
                    <a:pt x="4030" y="777"/>
                    <a:pt x="3883" y="666"/>
                  </a:cubicBezTo>
                  <a:cubicBezTo>
                    <a:pt x="3365" y="185"/>
                    <a:pt x="2737" y="0"/>
                    <a:pt x="2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7" name="Google Shape;3947;g3048a510704_4_0"/>
            <p:cNvSpPr/>
            <p:nvPr/>
          </p:nvSpPr>
          <p:spPr>
            <a:xfrm>
              <a:off x="3998975" y="3841775"/>
              <a:ext cx="297650" cy="1110125"/>
            </a:xfrm>
            <a:custGeom>
              <a:rect b="b" l="l" r="r" t="t"/>
              <a:pathLst>
                <a:path extrusionOk="0" h="44405" w="11906">
                  <a:moveTo>
                    <a:pt x="6079" y="0"/>
                  </a:moveTo>
                  <a:cubicBezTo>
                    <a:pt x="5766" y="0"/>
                    <a:pt x="5453" y="29"/>
                    <a:pt x="5140" y="77"/>
                  </a:cubicBezTo>
                  <a:cubicBezTo>
                    <a:pt x="2071" y="594"/>
                    <a:pt x="1" y="3478"/>
                    <a:pt x="186" y="6621"/>
                  </a:cubicBezTo>
                  <a:cubicBezTo>
                    <a:pt x="999" y="19486"/>
                    <a:pt x="5029" y="44405"/>
                    <a:pt x="5029" y="44405"/>
                  </a:cubicBezTo>
                  <a:lnTo>
                    <a:pt x="8135" y="44405"/>
                  </a:lnTo>
                  <a:cubicBezTo>
                    <a:pt x="8135" y="44405"/>
                    <a:pt x="11906" y="2221"/>
                    <a:pt x="8024" y="446"/>
                  </a:cubicBezTo>
                  <a:cubicBezTo>
                    <a:pt x="7375" y="122"/>
                    <a:pt x="6727" y="0"/>
                    <a:pt x="60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8" name="Google Shape;3948;g3048a510704_4_0"/>
            <p:cNvSpPr/>
            <p:nvPr/>
          </p:nvSpPr>
          <p:spPr>
            <a:xfrm>
              <a:off x="3995300" y="3834450"/>
              <a:ext cx="256025" cy="1124850"/>
            </a:xfrm>
            <a:custGeom>
              <a:rect b="b" l="l" r="r" t="t"/>
              <a:pathLst>
                <a:path extrusionOk="0" h="44994" w="10241">
                  <a:moveTo>
                    <a:pt x="6211" y="592"/>
                  </a:moveTo>
                  <a:cubicBezTo>
                    <a:pt x="6803" y="592"/>
                    <a:pt x="7431" y="702"/>
                    <a:pt x="8060" y="998"/>
                  </a:cubicBezTo>
                  <a:cubicBezTo>
                    <a:pt x="8134" y="1035"/>
                    <a:pt x="8245" y="1146"/>
                    <a:pt x="8355" y="1331"/>
                  </a:cubicBezTo>
                  <a:cubicBezTo>
                    <a:pt x="8577" y="1664"/>
                    <a:pt x="8762" y="2218"/>
                    <a:pt x="8947" y="2921"/>
                  </a:cubicBezTo>
                  <a:cubicBezTo>
                    <a:pt x="9428" y="5139"/>
                    <a:pt x="9612" y="8873"/>
                    <a:pt x="9612" y="13236"/>
                  </a:cubicBezTo>
                  <a:cubicBezTo>
                    <a:pt x="9612" y="19742"/>
                    <a:pt x="9206" y="27580"/>
                    <a:pt x="8799" y="33828"/>
                  </a:cubicBezTo>
                  <a:cubicBezTo>
                    <a:pt x="8577" y="36934"/>
                    <a:pt x="8392" y="39670"/>
                    <a:pt x="8208" y="41592"/>
                  </a:cubicBezTo>
                  <a:cubicBezTo>
                    <a:pt x="8134" y="42553"/>
                    <a:pt x="8097" y="43330"/>
                    <a:pt x="8023" y="43847"/>
                  </a:cubicBezTo>
                  <a:cubicBezTo>
                    <a:pt x="8006" y="44079"/>
                    <a:pt x="7990" y="44266"/>
                    <a:pt x="7976" y="44402"/>
                  </a:cubicBezTo>
                  <a:lnTo>
                    <a:pt x="5443" y="44402"/>
                  </a:lnTo>
                  <a:cubicBezTo>
                    <a:pt x="5421" y="44212"/>
                    <a:pt x="5383" y="43923"/>
                    <a:pt x="5324" y="43552"/>
                  </a:cubicBezTo>
                  <a:cubicBezTo>
                    <a:pt x="4511" y="38597"/>
                    <a:pt x="1331" y="18116"/>
                    <a:pt x="629" y="6877"/>
                  </a:cubicBezTo>
                  <a:cubicBezTo>
                    <a:pt x="629" y="6766"/>
                    <a:pt x="629" y="6618"/>
                    <a:pt x="629" y="6507"/>
                  </a:cubicBezTo>
                  <a:cubicBezTo>
                    <a:pt x="629" y="3697"/>
                    <a:pt x="2588" y="1146"/>
                    <a:pt x="5361" y="666"/>
                  </a:cubicBezTo>
                  <a:cubicBezTo>
                    <a:pt x="5620" y="629"/>
                    <a:pt x="5915" y="592"/>
                    <a:pt x="6211" y="592"/>
                  </a:cubicBezTo>
                  <a:close/>
                  <a:moveTo>
                    <a:pt x="6211" y="0"/>
                  </a:moveTo>
                  <a:cubicBezTo>
                    <a:pt x="5878" y="0"/>
                    <a:pt x="5546" y="0"/>
                    <a:pt x="5250" y="74"/>
                  </a:cubicBezTo>
                  <a:cubicBezTo>
                    <a:pt x="2144" y="592"/>
                    <a:pt x="0" y="3401"/>
                    <a:pt x="0" y="6507"/>
                  </a:cubicBezTo>
                  <a:cubicBezTo>
                    <a:pt x="0" y="6655"/>
                    <a:pt x="0" y="6766"/>
                    <a:pt x="37" y="6914"/>
                  </a:cubicBezTo>
                  <a:cubicBezTo>
                    <a:pt x="813" y="19816"/>
                    <a:pt x="4880" y="44735"/>
                    <a:pt x="4880" y="44735"/>
                  </a:cubicBezTo>
                  <a:cubicBezTo>
                    <a:pt x="4917" y="44882"/>
                    <a:pt x="5028" y="44993"/>
                    <a:pt x="5176" y="44993"/>
                  </a:cubicBezTo>
                  <a:lnTo>
                    <a:pt x="8282" y="44993"/>
                  </a:lnTo>
                  <a:cubicBezTo>
                    <a:pt x="8429" y="44993"/>
                    <a:pt x="8577" y="44882"/>
                    <a:pt x="8577" y="44735"/>
                  </a:cubicBezTo>
                  <a:cubicBezTo>
                    <a:pt x="8577" y="44735"/>
                    <a:pt x="10241" y="26286"/>
                    <a:pt x="10241" y="13236"/>
                  </a:cubicBezTo>
                  <a:cubicBezTo>
                    <a:pt x="10241" y="9908"/>
                    <a:pt x="10130" y="6914"/>
                    <a:pt x="9834" y="4695"/>
                  </a:cubicBezTo>
                  <a:cubicBezTo>
                    <a:pt x="9723" y="3549"/>
                    <a:pt x="9539" y="2625"/>
                    <a:pt x="9317" y="1923"/>
                  </a:cubicBezTo>
                  <a:cubicBezTo>
                    <a:pt x="9169" y="1553"/>
                    <a:pt x="9058" y="1257"/>
                    <a:pt x="8910" y="998"/>
                  </a:cubicBezTo>
                  <a:cubicBezTo>
                    <a:pt x="8725" y="739"/>
                    <a:pt x="8540" y="555"/>
                    <a:pt x="8318" y="444"/>
                  </a:cubicBezTo>
                  <a:cubicBezTo>
                    <a:pt x="7616" y="111"/>
                    <a:pt x="6877" y="0"/>
                    <a:pt x="6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9" name="Google Shape;3949;g3048a510704_4_0"/>
            <p:cNvSpPr/>
            <p:nvPr/>
          </p:nvSpPr>
          <p:spPr>
            <a:xfrm>
              <a:off x="4111750" y="4889025"/>
              <a:ext cx="198750" cy="146975"/>
            </a:xfrm>
            <a:custGeom>
              <a:rect b="b" l="l" r="r" t="t"/>
              <a:pathLst>
                <a:path extrusionOk="0" h="5879" w="7950">
                  <a:moveTo>
                    <a:pt x="0" y="1"/>
                  </a:moveTo>
                  <a:lnTo>
                    <a:pt x="111" y="5879"/>
                  </a:lnTo>
                  <a:lnTo>
                    <a:pt x="7949" y="5879"/>
                  </a:lnTo>
                  <a:lnTo>
                    <a:pt x="4881" y="3920"/>
                  </a:lnTo>
                  <a:lnTo>
                    <a:pt x="39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0" name="Google Shape;3950;g3048a510704_4_0"/>
            <p:cNvSpPr/>
            <p:nvPr/>
          </p:nvSpPr>
          <p:spPr>
            <a:xfrm>
              <a:off x="4103425" y="4881625"/>
              <a:ext cx="215375" cy="161775"/>
            </a:xfrm>
            <a:custGeom>
              <a:rect b="b" l="l" r="r" t="t"/>
              <a:pathLst>
                <a:path extrusionOk="0" h="6471" w="8615">
                  <a:moveTo>
                    <a:pt x="4046" y="592"/>
                  </a:moveTo>
                  <a:lnTo>
                    <a:pt x="4918" y="4289"/>
                  </a:lnTo>
                  <a:cubicBezTo>
                    <a:pt x="4918" y="4363"/>
                    <a:pt x="4955" y="4437"/>
                    <a:pt x="5029" y="4474"/>
                  </a:cubicBezTo>
                  <a:lnTo>
                    <a:pt x="7210" y="5842"/>
                  </a:lnTo>
                  <a:lnTo>
                    <a:pt x="740" y="5842"/>
                  </a:lnTo>
                  <a:lnTo>
                    <a:pt x="629" y="592"/>
                  </a:lnTo>
                  <a:close/>
                  <a:moveTo>
                    <a:pt x="333" y="1"/>
                  </a:moveTo>
                  <a:cubicBezTo>
                    <a:pt x="222" y="1"/>
                    <a:pt x="149" y="38"/>
                    <a:pt x="112" y="75"/>
                  </a:cubicBezTo>
                  <a:cubicBezTo>
                    <a:pt x="38" y="149"/>
                    <a:pt x="1" y="223"/>
                    <a:pt x="1" y="297"/>
                  </a:cubicBezTo>
                  <a:lnTo>
                    <a:pt x="149" y="6175"/>
                  </a:lnTo>
                  <a:cubicBezTo>
                    <a:pt x="149" y="6323"/>
                    <a:pt x="296" y="6471"/>
                    <a:pt x="444" y="6471"/>
                  </a:cubicBezTo>
                  <a:lnTo>
                    <a:pt x="8282" y="6471"/>
                  </a:lnTo>
                  <a:cubicBezTo>
                    <a:pt x="8430" y="6471"/>
                    <a:pt x="8541" y="6397"/>
                    <a:pt x="8578" y="6249"/>
                  </a:cubicBezTo>
                  <a:cubicBezTo>
                    <a:pt x="8615" y="6138"/>
                    <a:pt x="8541" y="5990"/>
                    <a:pt x="8430" y="5916"/>
                  </a:cubicBezTo>
                  <a:lnTo>
                    <a:pt x="5472" y="4031"/>
                  </a:lnTo>
                  <a:lnTo>
                    <a:pt x="4585" y="223"/>
                  </a:lnTo>
                  <a:cubicBezTo>
                    <a:pt x="4548" y="75"/>
                    <a:pt x="4437" y="1"/>
                    <a:pt x="4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1" name="Google Shape;3951;g3048a510704_4_0"/>
            <p:cNvSpPr/>
            <p:nvPr/>
          </p:nvSpPr>
          <p:spPr>
            <a:xfrm>
              <a:off x="4149650" y="4973025"/>
              <a:ext cx="84125" cy="14000"/>
            </a:xfrm>
            <a:custGeom>
              <a:rect b="b" l="l" r="r" t="t"/>
              <a:pathLst>
                <a:path extrusionOk="0" h="560" w="3365">
                  <a:moveTo>
                    <a:pt x="1497" y="1"/>
                  </a:moveTo>
                  <a:cubicBezTo>
                    <a:pt x="998" y="1"/>
                    <a:pt x="468" y="141"/>
                    <a:pt x="0" y="560"/>
                  </a:cubicBezTo>
                  <a:lnTo>
                    <a:pt x="3365" y="560"/>
                  </a:lnTo>
                  <a:cubicBezTo>
                    <a:pt x="3365" y="560"/>
                    <a:pt x="2494" y="1"/>
                    <a:pt x="14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2" name="Google Shape;3952;g3048a510704_4_0"/>
            <p:cNvSpPr/>
            <p:nvPr/>
          </p:nvSpPr>
          <p:spPr>
            <a:xfrm>
              <a:off x="4141325" y="4964825"/>
              <a:ext cx="100775" cy="29725"/>
            </a:xfrm>
            <a:custGeom>
              <a:rect b="b" l="l" r="r" t="t"/>
              <a:pathLst>
                <a:path extrusionOk="0" h="1189" w="4031">
                  <a:moveTo>
                    <a:pt x="1812" y="0"/>
                  </a:moveTo>
                  <a:cubicBezTo>
                    <a:pt x="1257" y="0"/>
                    <a:pt x="666" y="185"/>
                    <a:pt x="111" y="666"/>
                  </a:cubicBezTo>
                  <a:cubicBezTo>
                    <a:pt x="0" y="777"/>
                    <a:pt x="0" y="961"/>
                    <a:pt x="111" y="1072"/>
                  </a:cubicBezTo>
                  <a:cubicBezTo>
                    <a:pt x="171" y="1152"/>
                    <a:pt x="251" y="1188"/>
                    <a:pt x="331" y="1188"/>
                  </a:cubicBezTo>
                  <a:cubicBezTo>
                    <a:pt x="399" y="1188"/>
                    <a:pt x="467" y="1161"/>
                    <a:pt x="518" y="1109"/>
                  </a:cubicBezTo>
                  <a:cubicBezTo>
                    <a:pt x="925" y="740"/>
                    <a:pt x="1368" y="629"/>
                    <a:pt x="1812" y="629"/>
                  </a:cubicBezTo>
                  <a:cubicBezTo>
                    <a:pt x="2256" y="629"/>
                    <a:pt x="2699" y="740"/>
                    <a:pt x="2995" y="888"/>
                  </a:cubicBezTo>
                  <a:cubicBezTo>
                    <a:pt x="3180" y="961"/>
                    <a:pt x="3291" y="998"/>
                    <a:pt x="3402" y="1072"/>
                  </a:cubicBezTo>
                  <a:lnTo>
                    <a:pt x="3476" y="1109"/>
                  </a:lnTo>
                  <a:lnTo>
                    <a:pt x="3513" y="1146"/>
                  </a:lnTo>
                  <a:cubicBezTo>
                    <a:pt x="3562" y="1171"/>
                    <a:pt x="3615" y="1183"/>
                    <a:pt x="3669" y="1183"/>
                  </a:cubicBezTo>
                  <a:cubicBezTo>
                    <a:pt x="3776" y="1183"/>
                    <a:pt x="3882" y="1134"/>
                    <a:pt x="3956" y="1035"/>
                  </a:cubicBezTo>
                  <a:cubicBezTo>
                    <a:pt x="4030" y="888"/>
                    <a:pt x="3993" y="703"/>
                    <a:pt x="3845" y="629"/>
                  </a:cubicBezTo>
                  <a:cubicBezTo>
                    <a:pt x="3808" y="629"/>
                    <a:pt x="2921" y="37"/>
                    <a:pt x="1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3" name="Google Shape;3953;g3048a510704_4_0"/>
            <p:cNvSpPr/>
            <p:nvPr/>
          </p:nvSpPr>
          <p:spPr>
            <a:xfrm>
              <a:off x="4605300" y="3247525"/>
              <a:ext cx="720950" cy="365125"/>
            </a:xfrm>
            <a:custGeom>
              <a:rect b="b" l="l" r="r" t="t"/>
              <a:pathLst>
                <a:path extrusionOk="0" h="14605" w="28838">
                  <a:moveTo>
                    <a:pt x="518" y="1"/>
                  </a:moveTo>
                  <a:cubicBezTo>
                    <a:pt x="223" y="1"/>
                    <a:pt x="1" y="333"/>
                    <a:pt x="149" y="592"/>
                  </a:cubicBezTo>
                  <a:lnTo>
                    <a:pt x="6175" y="14345"/>
                  </a:lnTo>
                  <a:cubicBezTo>
                    <a:pt x="6249" y="14493"/>
                    <a:pt x="6397" y="14604"/>
                    <a:pt x="6544" y="14604"/>
                  </a:cubicBezTo>
                  <a:lnTo>
                    <a:pt x="28320" y="14604"/>
                  </a:lnTo>
                  <a:cubicBezTo>
                    <a:pt x="28653" y="14604"/>
                    <a:pt x="28838" y="14271"/>
                    <a:pt x="28727" y="14013"/>
                  </a:cubicBezTo>
                  <a:lnTo>
                    <a:pt x="22701" y="259"/>
                  </a:lnTo>
                  <a:cubicBezTo>
                    <a:pt x="22627" y="112"/>
                    <a:pt x="22479" y="1"/>
                    <a:pt x="22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4" name="Google Shape;3954;g3048a510704_4_0"/>
            <p:cNvSpPr/>
            <p:nvPr/>
          </p:nvSpPr>
          <p:spPr>
            <a:xfrm>
              <a:off x="4599750" y="3240125"/>
              <a:ext cx="732050" cy="379900"/>
            </a:xfrm>
            <a:custGeom>
              <a:rect b="b" l="l" r="r" t="t"/>
              <a:pathLst>
                <a:path extrusionOk="0" h="15196" w="29282">
                  <a:moveTo>
                    <a:pt x="22516" y="592"/>
                  </a:moveTo>
                  <a:lnTo>
                    <a:pt x="22627" y="666"/>
                  </a:lnTo>
                  <a:lnTo>
                    <a:pt x="28653" y="14419"/>
                  </a:lnTo>
                  <a:lnTo>
                    <a:pt x="28653" y="14456"/>
                  </a:lnTo>
                  <a:lnTo>
                    <a:pt x="28653" y="14567"/>
                  </a:lnTo>
                  <a:lnTo>
                    <a:pt x="28542" y="14604"/>
                  </a:lnTo>
                  <a:lnTo>
                    <a:pt x="6766" y="14604"/>
                  </a:lnTo>
                  <a:lnTo>
                    <a:pt x="6656" y="14530"/>
                  </a:lnTo>
                  <a:lnTo>
                    <a:pt x="629" y="777"/>
                  </a:lnTo>
                  <a:lnTo>
                    <a:pt x="629" y="740"/>
                  </a:lnTo>
                  <a:lnTo>
                    <a:pt x="666" y="629"/>
                  </a:lnTo>
                  <a:lnTo>
                    <a:pt x="740" y="592"/>
                  </a:lnTo>
                  <a:close/>
                  <a:moveTo>
                    <a:pt x="740" y="1"/>
                  </a:moveTo>
                  <a:cubicBezTo>
                    <a:pt x="334" y="1"/>
                    <a:pt x="1" y="334"/>
                    <a:pt x="1" y="740"/>
                  </a:cubicBezTo>
                  <a:cubicBezTo>
                    <a:pt x="1" y="814"/>
                    <a:pt x="38" y="925"/>
                    <a:pt x="75" y="999"/>
                  </a:cubicBezTo>
                  <a:lnTo>
                    <a:pt x="6101" y="14752"/>
                  </a:lnTo>
                  <a:cubicBezTo>
                    <a:pt x="6212" y="15048"/>
                    <a:pt x="6471" y="15196"/>
                    <a:pt x="6766" y="15196"/>
                  </a:cubicBezTo>
                  <a:lnTo>
                    <a:pt x="28542" y="15196"/>
                  </a:lnTo>
                  <a:cubicBezTo>
                    <a:pt x="28986" y="15196"/>
                    <a:pt x="29282" y="14863"/>
                    <a:pt x="29282" y="14456"/>
                  </a:cubicBezTo>
                  <a:cubicBezTo>
                    <a:pt x="29282" y="14382"/>
                    <a:pt x="29282" y="14272"/>
                    <a:pt x="29245" y="14198"/>
                  </a:cubicBezTo>
                  <a:lnTo>
                    <a:pt x="23181" y="445"/>
                  </a:lnTo>
                  <a:cubicBezTo>
                    <a:pt x="23071" y="149"/>
                    <a:pt x="22812" y="1"/>
                    <a:pt x="22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5" name="Google Shape;3955;g3048a510704_4_0"/>
            <p:cNvSpPr/>
            <p:nvPr/>
          </p:nvSpPr>
          <p:spPr>
            <a:xfrm>
              <a:off x="4658900" y="3274325"/>
              <a:ext cx="614675" cy="311500"/>
            </a:xfrm>
            <a:custGeom>
              <a:rect b="b" l="l" r="r" t="t"/>
              <a:pathLst>
                <a:path extrusionOk="0" h="12460" w="24587">
                  <a:moveTo>
                    <a:pt x="408" y="1"/>
                  </a:moveTo>
                  <a:cubicBezTo>
                    <a:pt x="149" y="1"/>
                    <a:pt x="1" y="260"/>
                    <a:pt x="75" y="518"/>
                  </a:cubicBezTo>
                  <a:lnTo>
                    <a:pt x="5251" y="12238"/>
                  </a:lnTo>
                  <a:cubicBezTo>
                    <a:pt x="5288" y="12386"/>
                    <a:pt x="5436" y="12460"/>
                    <a:pt x="5547" y="12460"/>
                  </a:cubicBezTo>
                  <a:lnTo>
                    <a:pt x="24143" y="12460"/>
                  </a:lnTo>
                  <a:cubicBezTo>
                    <a:pt x="24402" y="12460"/>
                    <a:pt x="24586" y="12201"/>
                    <a:pt x="24476" y="11942"/>
                  </a:cubicBezTo>
                  <a:lnTo>
                    <a:pt x="19337" y="223"/>
                  </a:lnTo>
                  <a:cubicBezTo>
                    <a:pt x="19263" y="75"/>
                    <a:pt x="19152" y="1"/>
                    <a:pt x="190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6" name="Google Shape;3956;g3048a510704_4_0"/>
            <p:cNvSpPr/>
            <p:nvPr/>
          </p:nvSpPr>
          <p:spPr>
            <a:xfrm>
              <a:off x="4652450" y="3266950"/>
              <a:ext cx="626675" cy="326275"/>
            </a:xfrm>
            <a:custGeom>
              <a:rect b="b" l="l" r="r" t="t"/>
              <a:pathLst>
                <a:path extrusionOk="0" h="13051" w="25067">
                  <a:moveTo>
                    <a:pt x="19262" y="592"/>
                  </a:moveTo>
                  <a:lnTo>
                    <a:pt x="19299" y="629"/>
                  </a:lnTo>
                  <a:lnTo>
                    <a:pt x="24438" y="12385"/>
                  </a:lnTo>
                  <a:lnTo>
                    <a:pt x="24475" y="12385"/>
                  </a:lnTo>
                  <a:lnTo>
                    <a:pt x="24438" y="12422"/>
                  </a:lnTo>
                  <a:lnTo>
                    <a:pt x="24401" y="12459"/>
                  </a:lnTo>
                  <a:lnTo>
                    <a:pt x="5805" y="12459"/>
                  </a:lnTo>
                  <a:lnTo>
                    <a:pt x="5768" y="12422"/>
                  </a:lnTo>
                  <a:lnTo>
                    <a:pt x="629" y="666"/>
                  </a:lnTo>
                  <a:lnTo>
                    <a:pt x="666" y="592"/>
                  </a:lnTo>
                  <a:close/>
                  <a:moveTo>
                    <a:pt x="666" y="0"/>
                  </a:moveTo>
                  <a:cubicBezTo>
                    <a:pt x="296" y="0"/>
                    <a:pt x="0" y="296"/>
                    <a:pt x="0" y="666"/>
                  </a:cubicBezTo>
                  <a:cubicBezTo>
                    <a:pt x="0" y="739"/>
                    <a:pt x="37" y="850"/>
                    <a:pt x="74" y="924"/>
                  </a:cubicBezTo>
                  <a:lnTo>
                    <a:pt x="5213" y="12644"/>
                  </a:lnTo>
                  <a:cubicBezTo>
                    <a:pt x="5324" y="12903"/>
                    <a:pt x="5546" y="13051"/>
                    <a:pt x="5805" y="13051"/>
                  </a:cubicBezTo>
                  <a:lnTo>
                    <a:pt x="24401" y="13051"/>
                  </a:lnTo>
                  <a:cubicBezTo>
                    <a:pt x="24807" y="13051"/>
                    <a:pt x="25066" y="12755"/>
                    <a:pt x="25066" y="12385"/>
                  </a:cubicBezTo>
                  <a:cubicBezTo>
                    <a:pt x="25066" y="12311"/>
                    <a:pt x="25066" y="12200"/>
                    <a:pt x="25029" y="12126"/>
                  </a:cubicBezTo>
                  <a:lnTo>
                    <a:pt x="19890" y="407"/>
                  </a:lnTo>
                  <a:cubicBezTo>
                    <a:pt x="19779" y="148"/>
                    <a:pt x="19521" y="0"/>
                    <a:pt x="19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7" name="Google Shape;3957;g3048a510704_4_0"/>
            <p:cNvSpPr/>
            <p:nvPr/>
          </p:nvSpPr>
          <p:spPr>
            <a:xfrm>
              <a:off x="4761500" y="3589500"/>
              <a:ext cx="818000" cy="26825"/>
            </a:xfrm>
            <a:custGeom>
              <a:rect b="b" l="l" r="r" t="t"/>
              <a:pathLst>
                <a:path extrusionOk="0" h="1073" w="32720">
                  <a:moveTo>
                    <a:pt x="1" y="1"/>
                  </a:moveTo>
                  <a:lnTo>
                    <a:pt x="1" y="1073"/>
                  </a:lnTo>
                  <a:lnTo>
                    <a:pt x="32720" y="1073"/>
                  </a:lnTo>
                  <a:lnTo>
                    <a:pt x="327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8" name="Google Shape;3958;g3048a510704_4_0"/>
            <p:cNvSpPr/>
            <p:nvPr/>
          </p:nvSpPr>
          <p:spPr>
            <a:xfrm>
              <a:off x="4754100" y="3582125"/>
              <a:ext cx="832800" cy="42525"/>
            </a:xfrm>
            <a:custGeom>
              <a:rect b="b" l="l" r="r" t="t"/>
              <a:pathLst>
                <a:path extrusionOk="0" h="1701" w="33312">
                  <a:moveTo>
                    <a:pt x="32720" y="629"/>
                  </a:moveTo>
                  <a:lnTo>
                    <a:pt x="32720" y="1072"/>
                  </a:lnTo>
                  <a:lnTo>
                    <a:pt x="592" y="1072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1368"/>
                  </a:lnTo>
                  <a:cubicBezTo>
                    <a:pt x="1" y="1442"/>
                    <a:pt x="38" y="1553"/>
                    <a:pt x="75" y="1590"/>
                  </a:cubicBezTo>
                  <a:cubicBezTo>
                    <a:pt x="149" y="1664"/>
                    <a:pt x="223" y="1701"/>
                    <a:pt x="297" y="1701"/>
                  </a:cubicBezTo>
                  <a:lnTo>
                    <a:pt x="33016" y="1701"/>
                  </a:lnTo>
                  <a:cubicBezTo>
                    <a:pt x="33090" y="1701"/>
                    <a:pt x="33164" y="1664"/>
                    <a:pt x="33238" y="1590"/>
                  </a:cubicBezTo>
                  <a:cubicBezTo>
                    <a:pt x="33311" y="1553"/>
                    <a:pt x="33311" y="1442"/>
                    <a:pt x="33311" y="1368"/>
                  </a:cubicBezTo>
                  <a:lnTo>
                    <a:pt x="33311" y="296"/>
                  </a:lnTo>
                  <a:cubicBezTo>
                    <a:pt x="33311" y="222"/>
                    <a:pt x="33311" y="148"/>
                    <a:pt x="33238" y="74"/>
                  </a:cubicBezTo>
                  <a:cubicBezTo>
                    <a:pt x="33164" y="37"/>
                    <a:pt x="33090" y="0"/>
                    <a:pt x="330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9" name="Google Shape;3959;g3048a510704_4_0"/>
            <p:cNvSpPr/>
            <p:nvPr/>
          </p:nvSpPr>
          <p:spPr>
            <a:xfrm>
              <a:off x="4761500" y="3589500"/>
              <a:ext cx="396550" cy="26825"/>
            </a:xfrm>
            <a:custGeom>
              <a:rect b="b" l="l" r="r" t="t"/>
              <a:pathLst>
                <a:path extrusionOk="0" h="1073" w="15862">
                  <a:moveTo>
                    <a:pt x="1" y="1"/>
                  </a:moveTo>
                  <a:lnTo>
                    <a:pt x="1" y="1073"/>
                  </a:lnTo>
                  <a:lnTo>
                    <a:pt x="15861" y="1073"/>
                  </a:lnTo>
                  <a:lnTo>
                    <a:pt x="158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0" name="Google Shape;3960;g3048a510704_4_0"/>
            <p:cNvSpPr/>
            <p:nvPr/>
          </p:nvSpPr>
          <p:spPr>
            <a:xfrm>
              <a:off x="4754100" y="3582125"/>
              <a:ext cx="411325" cy="42525"/>
            </a:xfrm>
            <a:custGeom>
              <a:rect b="b" l="l" r="r" t="t"/>
              <a:pathLst>
                <a:path extrusionOk="0" h="1701" w="16453">
                  <a:moveTo>
                    <a:pt x="15861" y="629"/>
                  </a:moveTo>
                  <a:lnTo>
                    <a:pt x="15861" y="1072"/>
                  </a:lnTo>
                  <a:lnTo>
                    <a:pt x="592" y="1072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1368"/>
                  </a:lnTo>
                  <a:cubicBezTo>
                    <a:pt x="1" y="1442"/>
                    <a:pt x="38" y="1553"/>
                    <a:pt x="75" y="1590"/>
                  </a:cubicBezTo>
                  <a:cubicBezTo>
                    <a:pt x="149" y="1664"/>
                    <a:pt x="223" y="1701"/>
                    <a:pt x="297" y="1701"/>
                  </a:cubicBezTo>
                  <a:lnTo>
                    <a:pt x="16157" y="1701"/>
                  </a:lnTo>
                  <a:cubicBezTo>
                    <a:pt x="16231" y="1701"/>
                    <a:pt x="16305" y="1664"/>
                    <a:pt x="16379" y="1590"/>
                  </a:cubicBezTo>
                  <a:cubicBezTo>
                    <a:pt x="16453" y="1553"/>
                    <a:pt x="16453" y="1442"/>
                    <a:pt x="16453" y="1368"/>
                  </a:cubicBezTo>
                  <a:lnTo>
                    <a:pt x="16453" y="296"/>
                  </a:lnTo>
                  <a:cubicBezTo>
                    <a:pt x="16453" y="222"/>
                    <a:pt x="16453" y="148"/>
                    <a:pt x="16379" y="74"/>
                  </a:cubicBezTo>
                  <a:cubicBezTo>
                    <a:pt x="16305" y="37"/>
                    <a:pt x="16231" y="0"/>
                    <a:pt x="16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1" name="Google Shape;3961;g3048a510704_4_0"/>
            <p:cNvSpPr/>
            <p:nvPr/>
          </p:nvSpPr>
          <p:spPr>
            <a:xfrm>
              <a:off x="4818800" y="2599625"/>
              <a:ext cx="476025" cy="476025"/>
            </a:xfrm>
            <a:custGeom>
              <a:rect b="b" l="l" r="r" t="t"/>
              <a:pathLst>
                <a:path extrusionOk="0" h="19041" w="19041">
                  <a:moveTo>
                    <a:pt x="9539" y="0"/>
                  </a:moveTo>
                  <a:cubicBezTo>
                    <a:pt x="4253" y="0"/>
                    <a:pt x="1" y="4252"/>
                    <a:pt x="1" y="9502"/>
                  </a:cubicBezTo>
                  <a:cubicBezTo>
                    <a:pt x="1" y="14788"/>
                    <a:pt x="4253" y="19040"/>
                    <a:pt x="9539" y="19040"/>
                  </a:cubicBezTo>
                  <a:cubicBezTo>
                    <a:pt x="14789" y="19040"/>
                    <a:pt x="19041" y="14788"/>
                    <a:pt x="19041" y="9502"/>
                  </a:cubicBezTo>
                  <a:cubicBezTo>
                    <a:pt x="19041" y="4252"/>
                    <a:pt x="14789" y="0"/>
                    <a:pt x="9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2" name="Google Shape;3962;g3048a510704_4_0"/>
            <p:cNvSpPr/>
            <p:nvPr/>
          </p:nvSpPr>
          <p:spPr>
            <a:xfrm>
              <a:off x="4811425" y="2592225"/>
              <a:ext cx="490800" cy="490800"/>
            </a:xfrm>
            <a:custGeom>
              <a:rect b="b" l="l" r="r" t="t"/>
              <a:pathLst>
                <a:path extrusionOk="0" h="19632" w="19632">
                  <a:moveTo>
                    <a:pt x="9834" y="592"/>
                  </a:moveTo>
                  <a:cubicBezTo>
                    <a:pt x="12348" y="592"/>
                    <a:pt x="14677" y="1627"/>
                    <a:pt x="16341" y="3291"/>
                  </a:cubicBezTo>
                  <a:cubicBezTo>
                    <a:pt x="18005" y="4954"/>
                    <a:pt x="19040" y="7284"/>
                    <a:pt x="19040" y="9798"/>
                  </a:cubicBezTo>
                  <a:cubicBezTo>
                    <a:pt x="19040" y="12349"/>
                    <a:pt x="18005" y="14641"/>
                    <a:pt x="16341" y="16304"/>
                  </a:cubicBezTo>
                  <a:cubicBezTo>
                    <a:pt x="14677" y="18005"/>
                    <a:pt x="12348" y="19003"/>
                    <a:pt x="9834" y="19003"/>
                  </a:cubicBezTo>
                  <a:cubicBezTo>
                    <a:pt x="7283" y="19003"/>
                    <a:pt x="4991" y="18005"/>
                    <a:pt x="3291" y="16304"/>
                  </a:cubicBezTo>
                  <a:cubicBezTo>
                    <a:pt x="1627" y="14641"/>
                    <a:pt x="629" y="12349"/>
                    <a:pt x="629" y="9798"/>
                  </a:cubicBezTo>
                  <a:cubicBezTo>
                    <a:pt x="629" y="7284"/>
                    <a:pt x="1627" y="4954"/>
                    <a:pt x="3291" y="3291"/>
                  </a:cubicBezTo>
                  <a:cubicBezTo>
                    <a:pt x="4991" y="1627"/>
                    <a:pt x="7283" y="592"/>
                    <a:pt x="9834" y="592"/>
                  </a:cubicBezTo>
                  <a:close/>
                  <a:moveTo>
                    <a:pt x="9834" y="0"/>
                  </a:moveTo>
                  <a:cubicBezTo>
                    <a:pt x="4400" y="0"/>
                    <a:pt x="0" y="4400"/>
                    <a:pt x="0" y="9798"/>
                  </a:cubicBezTo>
                  <a:cubicBezTo>
                    <a:pt x="0" y="15232"/>
                    <a:pt x="4400" y="19632"/>
                    <a:pt x="9834" y="19632"/>
                  </a:cubicBezTo>
                  <a:cubicBezTo>
                    <a:pt x="15232" y="19632"/>
                    <a:pt x="19632" y="15232"/>
                    <a:pt x="19632" y="9798"/>
                  </a:cubicBezTo>
                  <a:cubicBezTo>
                    <a:pt x="19632" y="4400"/>
                    <a:pt x="15232" y="0"/>
                    <a:pt x="9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3" name="Google Shape;3963;g3048a510704_4_0"/>
            <p:cNvSpPr/>
            <p:nvPr/>
          </p:nvSpPr>
          <p:spPr>
            <a:xfrm>
              <a:off x="5000900" y="3058050"/>
              <a:ext cx="93375" cy="306875"/>
            </a:xfrm>
            <a:custGeom>
              <a:rect b="b" l="l" r="r" t="t"/>
              <a:pathLst>
                <a:path extrusionOk="0" h="12275" w="3735">
                  <a:moveTo>
                    <a:pt x="3734" y="1"/>
                  </a:moveTo>
                  <a:lnTo>
                    <a:pt x="0" y="481"/>
                  </a:lnTo>
                  <a:lnTo>
                    <a:pt x="1738" y="12275"/>
                  </a:lnTo>
                  <a:lnTo>
                    <a:pt x="3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4" name="Google Shape;3964;g3048a510704_4_0"/>
            <p:cNvSpPr/>
            <p:nvPr/>
          </p:nvSpPr>
          <p:spPr>
            <a:xfrm>
              <a:off x="4992575" y="3050475"/>
              <a:ext cx="110000" cy="321850"/>
            </a:xfrm>
            <a:custGeom>
              <a:rect b="b" l="l" r="r" t="t"/>
              <a:pathLst>
                <a:path extrusionOk="0" h="12874" w="4400">
                  <a:moveTo>
                    <a:pt x="4071" y="1"/>
                  </a:moveTo>
                  <a:cubicBezTo>
                    <a:pt x="3920" y="1"/>
                    <a:pt x="3804" y="106"/>
                    <a:pt x="3771" y="267"/>
                  </a:cubicBezTo>
                  <a:lnTo>
                    <a:pt x="2108" y="10582"/>
                  </a:lnTo>
                  <a:lnTo>
                    <a:pt x="629" y="747"/>
                  </a:lnTo>
                  <a:cubicBezTo>
                    <a:pt x="592" y="599"/>
                    <a:pt x="444" y="489"/>
                    <a:pt x="296" y="489"/>
                  </a:cubicBezTo>
                  <a:cubicBezTo>
                    <a:pt x="111" y="525"/>
                    <a:pt x="0" y="673"/>
                    <a:pt x="37" y="858"/>
                  </a:cubicBezTo>
                  <a:lnTo>
                    <a:pt x="1775" y="12615"/>
                  </a:lnTo>
                  <a:cubicBezTo>
                    <a:pt x="1812" y="12763"/>
                    <a:pt x="1923" y="12874"/>
                    <a:pt x="2071" y="12874"/>
                  </a:cubicBezTo>
                  <a:cubicBezTo>
                    <a:pt x="2219" y="12874"/>
                    <a:pt x="2366" y="12763"/>
                    <a:pt x="2366" y="12615"/>
                  </a:cubicBezTo>
                  <a:lnTo>
                    <a:pt x="4400" y="341"/>
                  </a:lnTo>
                  <a:cubicBezTo>
                    <a:pt x="4400" y="193"/>
                    <a:pt x="4289" y="8"/>
                    <a:pt x="4141" y="8"/>
                  </a:cubicBezTo>
                  <a:cubicBezTo>
                    <a:pt x="4117" y="3"/>
                    <a:pt x="4094" y="1"/>
                    <a:pt x="4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5" name="Google Shape;3965;g3048a510704_4_0"/>
            <p:cNvSpPr/>
            <p:nvPr/>
          </p:nvSpPr>
          <p:spPr>
            <a:xfrm>
              <a:off x="3524850" y="3248450"/>
              <a:ext cx="631275" cy="374350"/>
            </a:xfrm>
            <a:custGeom>
              <a:rect b="b" l="l" r="r" t="t"/>
              <a:pathLst>
                <a:path extrusionOk="0" h="14974" w="25251">
                  <a:moveTo>
                    <a:pt x="1553" y="1"/>
                  </a:moveTo>
                  <a:cubicBezTo>
                    <a:pt x="703" y="1"/>
                    <a:pt x="0" y="666"/>
                    <a:pt x="0" y="1516"/>
                  </a:cubicBezTo>
                  <a:lnTo>
                    <a:pt x="0" y="14974"/>
                  </a:lnTo>
                  <a:lnTo>
                    <a:pt x="25251" y="14974"/>
                  </a:lnTo>
                  <a:lnTo>
                    <a:pt x="25251" y="1516"/>
                  </a:lnTo>
                  <a:cubicBezTo>
                    <a:pt x="25251" y="666"/>
                    <a:pt x="24586" y="1"/>
                    <a:pt x="237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6" name="Google Shape;3966;g3048a510704_4_0"/>
            <p:cNvSpPr/>
            <p:nvPr/>
          </p:nvSpPr>
          <p:spPr>
            <a:xfrm>
              <a:off x="3517450" y="3240125"/>
              <a:ext cx="647000" cy="391000"/>
            </a:xfrm>
            <a:custGeom>
              <a:rect b="b" l="l" r="r" t="t"/>
              <a:pathLst>
                <a:path extrusionOk="0" h="15640" w="25880">
                  <a:moveTo>
                    <a:pt x="24031" y="629"/>
                  </a:moveTo>
                  <a:cubicBezTo>
                    <a:pt x="24697" y="629"/>
                    <a:pt x="25251" y="1184"/>
                    <a:pt x="25251" y="1849"/>
                  </a:cubicBezTo>
                  <a:lnTo>
                    <a:pt x="25251" y="15011"/>
                  </a:lnTo>
                  <a:lnTo>
                    <a:pt x="592" y="15011"/>
                  </a:lnTo>
                  <a:lnTo>
                    <a:pt x="592" y="1849"/>
                  </a:lnTo>
                  <a:cubicBezTo>
                    <a:pt x="629" y="1184"/>
                    <a:pt x="1146" y="629"/>
                    <a:pt x="1849" y="629"/>
                  </a:cubicBezTo>
                  <a:close/>
                  <a:moveTo>
                    <a:pt x="1849" y="1"/>
                  </a:moveTo>
                  <a:cubicBezTo>
                    <a:pt x="814" y="1"/>
                    <a:pt x="0" y="851"/>
                    <a:pt x="0" y="1849"/>
                  </a:cubicBezTo>
                  <a:lnTo>
                    <a:pt x="0" y="15307"/>
                  </a:lnTo>
                  <a:cubicBezTo>
                    <a:pt x="0" y="15418"/>
                    <a:pt x="37" y="15492"/>
                    <a:pt x="74" y="15529"/>
                  </a:cubicBezTo>
                  <a:cubicBezTo>
                    <a:pt x="148" y="15603"/>
                    <a:pt x="222" y="15639"/>
                    <a:pt x="296" y="15639"/>
                  </a:cubicBezTo>
                  <a:lnTo>
                    <a:pt x="25547" y="15639"/>
                  </a:lnTo>
                  <a:cubicBezTo>
                    <a:pt x="25658" y="15639"/>
                    <a:pt x="25732" y="15603"/>
                    <a:pt x="25769" y="15529"/>
                  </a:cubicBezTo>
                  <a:cubicBezTo>
                    <a:pt x="25843" y="15492"/>
                    <a:pt x="25880" y="15418"/>
                    <a:pt x="25880" y="15307"/>
                  </a:cubicBezTo>
                  <a:lnTo>
                    <a:pt x="25880" y="1849"/>
                  </a:lnTo>
                  <a:cubicBezTo>
                    <a:pt x="25880" y="851"/>
                    <a:pt x="25029" y="1"/>
                    <a:pt x="24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7" name="Google Shape;3967;g3048a510704_4_0"/>
            <p:cNvSpPr/>
            <p:nvPr/>
          </p:nvSpPr>
          <p:spPr>
            <a:xfrm>
              <a:off x="4051675" y="2338050"/>
              <a:ext cx="475100" cy="475100"/>
            </a:xfrm>
            <a:custGeom>
              <a:rect b="b" l="l" r="r" t="t"/>
              <a:pathLst>
                <a:path extrusionOk="0" h="19004" w="19004">
                  <a:moveTo>
                    <a:pt x="9502" y="0"/>
                  </a:moveTo>
                  <a:cubicBezTo>
                    <a:pt x="4252" y="0"/>
                    <a:pt x="0" y="4252"/>
                    <a:pt x="0" y="9502"/>
                  </a:cubicBezTo>
                  <a:cubicBezTo>
                    <a:pt x="0" y="14752"/>
                    <a:pt x="4252" y="19003"/>
                    <a:pt x="9502" y="19003"/>
                  </a:cubicBezTo>
                  <a:cubicBezTo>
                    <a:pt x="14752" y="19003"/>
                    <a:pt x="19003" y="14752"/>
                    <a:pt x="19003" y="9502"/>
                  </a:cubicBezTo>
                  <a:cubicBezTo>
                    <a:pt x="19003" y="4252"/>
                    <a:pt x="14752" y="0"/>
                    <a:pt x="9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8" name="Google Shape;3968;g3048a510704_4_0"/>
            <p:cNvSpPr/>
            <p:nvPr/>
          </p:nvSpPr>
          <p:spPr>
            <a:xfrm>
              <a:off x="4043350" y="2329725"/>
              <a:ext cx="491725" cy="491750"/>
            </a:xfrm>
            <a:custGeom>
              <a:rect b="b" l="l" r="r" t="t"/>
              <a:pathLst>
                <a:path extrusionOk="0" h="19670" w="19669">
                  <a:moveTo>
                    <a:pt x="9835" y="629"/>
                  </a:moveTo>
                  <a:cubicBezTo>
                    <a:pt x="12386" y="629"/>
                    <a:pt x="14678" y="1664"/>
                    <a:pt x="16342" y="3328"/>
                  </a:cubicBezTo>
                  <a:cubicBezTo>
                    <a:pt x="18005" y="4992"/>
                    <a:pt x="19040" y="7284"/>
                    <a:pt x="19040" y="9835"/>
                  </a:cubicBezTo>
                  <a:cubicBezTo>
                    <a:pt x="19040" y="12386"/>
                    <a:pt x="18005" y="14678"/>
                    <a:pt x="16342" y="16342"/>
                  </a:cubicBezTo>
                  <a:cubicBezTo>
                    <a:pt x="14678" y="18005"/>
                    <a:pt x="12386" y="19041"/>
                    <a:pt x="9835" y="19041"/>
                  </a:cubicBezTo>
                  <a:cubicBezTo>
                    <a:pt x="7284" y="19041"/>
                    <a:pt x="4992" y="18005"/>
                    <a:pt x="3328" y="16342"/>
                  </a:cubicBezTo>
                  <a:cubicBezTo>
                    <a:pt x="1664" y="14678"/>
                    <a:pt x="629" y="12386"/>
                    <a:pt x="629" y="9835"/>
                  </a:cubicBezTo>
                  <a:cubicBezTo>
                    <a:pt x="629" y="7284"/>
                    <a:pt x="1664" y="4992"/>
                    <a:pt x="3328" y="3328"/>
                  </a:cubicBezTo>
                  <a:cubicBezTo>
                    <a:pt x="4992" y="1664"/>
                    <a:pt x="7284" y="629"/>
                    <a:pt x="9835" y="629"/>
                  </a:cubicBezTo>
                  <a:close/>
                  <a:moveTo>
                    <a:pt x="9835" y="1"/>
                  </a:moveTo>
                  <a:cubicBezTo>
                    <a:pt x="4400" y="1"/>
                    <a:pt x="1" y="4400"/>
                    <a:pt x="1" y="9835"/>
                  </a:cubicBezTo>
                  <a:cubicBezTo>
                    <a:pt x="1" y="15270"/>
                    <a:pt x="4400" y="19669"/>
                    <a:pt x="9835" y="19669"/>
                  </a:cubicBezTo>
                  <a:cubicBezTo>
                    <a:pt x="15269" y="19669"/>
                    <a:pt x="19669" y="15270"/>
                    <a:pt x="19669" y="9835"/>
                  </a:cubicBezTo>
                  <a:cubicBezTo>
                    <a:pt x="19669" y="4400"/>
                    <a:pt x="15269" y="1"/>
                    <a:pt x="9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9" name="Google Shape;3969;g3048a510704_4_0"/>
            <p:cNvSpPr/>
            <p:nvPr/>
          </p:nvSpPr>
          <p:spPr>
            <a:xfrm>
              <a:off x="4112675" y="2789100"/>
              <a:ext cx="193200" cy="368800"/>
            </a:xfrm>
            <a:custGeom>
              <a:rect b="b" l="l" r="r" t="t"/>
              <a:pathLst>
                <a:path extrusionOk="0" h="14752" w="7728">
                  <a:moveTo>
                    <a:pt x="7727" y="0"/>
                  </a:moveTo>
                  <a:lnTo>
                    <a:pt x="4511" y="481"/>
                  </a:lnTo>
                  <a:lnTo>
                    <a:pt x="0" y="14751"/>
                  </a:lnTo>
                  <a:lnTo>
                    <a:pt x="77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0" name="Google Shape;3970;g3048a510704_4_0"/>
            <p:cNvSpPr/>
            <p:nvPr/>
          </p:nvSpPr>
          <p:spPr>
            <a:xfrm>
              <a:off x="4103425" y="2780975"/>
              <a:ext cx="211675" cy="385050"/>
            </a:xfrm>
            <a:custGeom>
              <a:rect b="b" l="l" r="r" t="t"/>
              <a:pathLst>
                <a:path extrusionOk="0" h="15402" w="8467">
                  <a:moveTo>
                    <a:pt x="8121" y="0"/>
                  </a:moveTo>
                  <a:cubicBezTo>
                    <a:pt x="8006" y="0"/>
                    <a:pt x="7893" y="69"/>
                    <a:pt x="7838" y="177"/>
                  </a:cubicBezTo>
                  <a:lnTo>
                    <a:pt x="1701" y="11897"/>
                  </a:lnTo>
                  <a:lnTo>
                    <a:pt x="5140" y="917"/>
                  </a:lnTo>
                  <a:cubicBezTo>
                    <a:pt x="5214" y="769"/>
                    <a:pt x="5103" y="584"/>
                    <a:pt x="4955" y="510"/>
                  </a:cubicBezTo>
                  <a:cubicBezTo>
                    <a:pt x="4935" y="505"/>
                    <a:pt x="4915" y="503"/>
                    <a:pt x="4895" y="503"/>
                  </a:cubicBezTo>
                  <a:cubicBezTo>
                    <a:pt x="4761" y="503"/>
                    <a:pt x="4617" y="603"/>
                    <a:pt x="4585" y="732"/>
                  </a:cubicBezTo>
                  <a:lnTo>
                    <a:pt x="75" y="15003"/>
                  </a:lnTo>
                  <a:cubicBezTo>
                    <a:pt x="1" y="15150"/>
                    <a:pt x="75" y="15298"/>
                    <a:pt x="222" y="15372"/>
                  </a:cubicBezTo>
                  <a:cubicBezTo>
                    <a:pt x="262" y="15392"/>
                    <a:pt x="304" y="15401"/>
                    <a:pt x="346" y="15401"/>
                  </a:cubicBezTo>
                  <a:cubicBezTo>
                    <a:pt x="461" y="15401"/>
                    <a:pt x="575" y="15333"/>
                    <a:pt x="629" y="15224"/>
                  </a:cubicBezTo>
                  <a:lnTo>
                    <a:pt x="8393" y="473"/>
                  </a:lnTo>
                  <a:cubicBezTo>
                    <a:pt x="8467" y="325"/>
                    <a:pt x="8393" y="140"/>
                    <a:pt x="8245" y="29"/>
                  </a:cubicBezTo>
                  <a:cubicBezTo>
                    <a:pt x="8205" y="10"/>
                    <a:pt x="8163" y="0"/>
                    <a:pt x="8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1" name="Google Shape;3971;g3048a510704_4_0"/>
            <p:cNvSpPr/>
            <p:nvPr/>
          </p:nvSpPr>
          <p:spPr>
            <a:xfrm>
              <a:off x="2612600" y="3247525"/>
              <a:ext cx="720950" cy="365125"/>
            </a:xfrm>
            <a:custGeom>
              <a:rect b="b" l="l" r="r" t="t"/>
              <a:pathLst>
                <a:path extrusionOk="0" h="14605" w="28838">
                  <a:moveTo>
                    <a:pt x="6544" y="1"/>
                  </a:moveTo>
                  <a:cubicBezTo>
                    <a:pt x="6359" y="1"/>
                    <a:pt x="6211" y="112"/>
                    <a:pt x="6137" y="259"/>
                  </a:cubicBezTo>
                  <a:lnTo>
                    <a:pt x="111" y="14013"/>
                  </a:lnTo>
                  <a:cubicBezTo>
                    <a:pt x="0" y="14271"/>
                    <a:pt x="222" y="14604"/>
                    <a:pt x="518" y="14604"/>
                  </a:cubicBezTo>
                  <a:lnTo>
                    <a:pt x="22293" y="14604"/>
                  </a:lnTo>
                  <a:cubicBezTo>
                    <a:pt x="22478" y="14604"/>
                    <a:pt x="22626" y="14493"/>
                    <a:pt x="22663" y="14345"/>
                  </a:cubicBezTo>
                  <a:lnTo>
                    <a:pt x="28726" y="592"/>
                  </a:lnTo>
                  <a:cubicBezTo>
                    <a:pt x="28837" y="333"/>
                    <a:pt x="28615" y="1"/>
                    <a:pt x="28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2" name="Google Shape;3972;g3048a510704_4_0"/>
            <p:cNvSpPr/>
            <p:nvPr/>
          </p:nvSpPr>
          <p:spPr>
            <a:xfrm>
              <a:off x="2607050" y="3240125"/>
              <a:ext cx="732025" cy="379900"/>
            </a:xfrm>
            <a:custGeom>
              <a:rect b="b" l="l" r="r" t="t"/>
              <a:pathLst>
                <a:path extrusionOk="0" h="15196" w="29281">
                  <a:moveTo>
                    <a:pt x="28542" y="592"/>
                  </a:moveTo>
                  <a:lnTo>
                    <a:pt x="28616" y="629"/>
                  </a:lnTo>
                  <a:lnTo>
                    <a:pt x="28652" y="740"/>
                  </a:lnTo>
                  <a:lnTo>
                    <a:pt x="28652" y="777"/>
                  </a:lnTo>
                  <a:lnTo>
                    <a:pt x="22626" y="14530"/>
                  </a:lnTo>
                  <a:lnTo>
                    <a:pt x="22515" y="14604"/>
                  </a:lnTo>
                  <a:lnTo>
                    <a:pt x="740" y="14604"/>
                  </a:lnTo>
                  <a:lnTo>
                    <a:pt x="666" y="14567"/>
                  </a:lnTo>
                  <a:lnTo>
                    <a:pt x="629" y="14456"/>
                  </a:lnTo>
                  <a:lnTo>
                    <a:pt x="629" y="14419"/>
                  </a:lnTo>
                  <a:lnTo>
                    <a:pt x="6655" y="666"/>
                  </a:lnTo>
                  <a:lnTo>
                    <a:pt x="6766" y="592"/>
                  </a:lnTo>
                  <a:close/>
                  <a:moveTo>
                    <a:pt x="6766" y="1"/>
                  </a:moveTo>
                  <a:cubicBezTo>
                    <a:pt x="6470" y="1"/>
                    <a:pt x="6211" y="149"/>
                    <a:pt x="6100" y="445"/>
                  </a:cubicBezTo>
                  <a:lnTo>
                    <a:pt x="74" y="14198"/>
                  </a:lnTo>
                  <a:lnTo>
                    <a:pt x="74" y="14161"/>
                  </a:lnTo>
                  <a:cubicBezTo>
                    <a:pt x="37" y="14272"/>
                    <a:pt x="0" y="14382"/>
                    <a:pt x="0" y="14456"/>
                  </a:cubicBezTo>
                  <a:cubicBezTo>
                    <a:pt x="0" y="14863"/>
                    <a:pt x="296" y="15196"/>
                    <a:pt x="740" y="15196"/>
                  </a:cubicBezTo>
                  <a:lnTo>
                    <a:pt x="22515" y="15196"/>
                  </a:lnTo>
                  <a:cubicBezTo>
                    <a:pt x="22811" y="15196"/>
                    <a:pt x="23070" y="15048"/>
                    <a:pt x="23181" y="14752"/>
                  </a:cubicBezTo>
                  <a:lnTo>
                    <a:pt x="29207" y="999"/>
                  </a:lnTo>
                  <a:cubicBezTo>
                    <a:pt x="29244" y="925"/>
                    <a:pt x="29281" y="814"/>
                    <a:pt x="29281" y="740"/>
                  </a:cubicBezTo>
                  <a:cubicBezTo>
                    <a:pt x="29281" y="334"/>
                    <a:pt x="28948" y="1"/>
                    <a:pt x="28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3" name="Google Shape;3973;g3048a510704_4_0"/>
            <p:cNvSpPr/>
            <p:nvPr/>
          </p:nvSpPr>
          <p:spPr>
            <a:xfrm>
              <a:off x="2665275" y="3274325"/>
              <a:ext cx="615575" cy="311500"/>
            </a:xfrm>
            <a:custGeom>
              <a:rect b="b" l="l" r="r" t="t"/>
              <a:pathLst>
                <a:path extrusionOk="0" h="12460" w="24623">
                  <a:moveTo>
                    <a:pt x="5583" y="1"/>
                  </a:moveTo>
                  <a:cubicBezTo>
                    <a:pt x="5435" y="1"/>
                    <a:pt x="5324" y="75"/>
                    <a:pt x="5250" y="223"/>
                  </a:cubicBezTo>
                  <a:lnTo>
                    <a:pt x="111" y="11942"/>
                  </a:lnTo>
                  <a:cubicBezTo>
                    <a:pt x="0" y="12201"/>
                    <a:pt x="185" y="12460"/>
                    <a:pt x="444" y="12460"/>
                  </a:cubicBezTo>
                  <a:lnTo>
                    <a:pt x="19040" y="12460"/>
                  </a:lnTo>
                  <a:cubicBezTo>
                    <a:pt x="19188" y="12460"/>
                    <a:pt x="19299" y="12386"/>
                    <a:pt x="19373" y="12238"/>
                  </a:cubicBezTo>
                  <a:lnTo>
                    <a:pt x="24512" y="518"/>
                  </a:lnTo>
                  <a:cubicBezTo>
                    <a:pt x="24623" y="260"/>
                    <a:pt x="24438" y="1"/>
                    <a:pt x="24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4" name="Google Shape;3974;g3048a510704_4_0"/>
            <p:cNvSpPr/>
            <p:nvPr/>
          </p:nvSpPr>
          <p:spPr>
            <a:xfrm>
              <a:off x="2659725" y="3266950"/>
              <a:ext cx="626675" cy="326275"/>
            </a:xfrm>
            <a:custGeom>
              <a:rect b="b" l="l" r="r" t="t"/>
              <a:pathLst>
                <a:path extrusionOk="0" h="13051" w="25067">
                  <a:moveTo>
                    <a:pt x="24401" y="592"/>
                  </a:moveTo>
                  <a:lnTo>
                    <a:pt x="24438" y="629"/>
                  </a:lnTo>
                  <a:lnTo>
                    <a:pt x="24438" y="666"/>
                  </a:lnTo>
                  <a:lnTo>
                    <a:pt x="19299" y="12422"/>
                  </a:lnTo>
                  <a:lnTo>
                    <a:pt x="19262" y="12459"/>
                  </a:lnTo>
                  <a:lnTo>
                    <a:pt x="666" y="12459"/>
                  </a:lnTo>
                  <a:lnTo>
                    <a:pt x="629" y="12422"/>
                  </a:lnTo>
                  <a:lnTo>
                    <a:pt x="629" y="12385"/>
                  </a:lnTo>
                  <a:lnTo>
                    <a:pt x="5768" y="629"/>
                  </a:lnTo>
                  <a:lnTo>
                    <a:pt x="5805" y="592"/>
                  </a:lnTo>
                  <a:close/>
                  <a:moveTo>
                    <a:pt x="5805" y="0"/>
                  </a:moveTo>
                  <a:cubicBezTo>
                    <a:pt x="5546" y="0"/>
                    <a:pt x="5324" y="148"/>
                    <a:pt x="5213" y="407"/>
                  </a:cubicBezTo>
                  <a:lnTo>
                    <a:pt x="38" y="12126"/>
                  </a:lnTo>
                  <a:cubicBezTo>
                    <a:pt x="1" y="12200"/>
                    <a:pt x="1" y="12311"/>
                    <a:pt x="1" y="12385"/>
                  </a:cubicBezTo>
                  <a:cubicBezTo>
                    <a:pt x="1" y="12755"/>
                    <a:pt x="296" y="13051"/>
                    <a:pt x="666" y="13051"/>
                  </a:cubicBezTo>
                  <a:lnTo>
                    <a:pt x="19262" y="13051"/>
                  </a:lnTo>
                  <a:cubicBezTo>
                    <a:pt x="19521" y="13051"/>
                    <a:pt x="19743" y="12903"/>
                    <a:pt x="19854" y="12644"/>
                  </a:cubicBezTo>
                  <a:lnTo>
                    <a:pt x="24993" y="924"/>
                  </a:lnTo>
                  <a:cubicBezTo>
                    <a:pt x="25067" y="850"/>
                    <a:pt x="25067" y="739"/>
                    <a:pt x="25067" y="666"/>
                  </a:cubicBezTo>
                  <a:cubicBezTo>
                    <a:pt x="25067" y="296"/>
                    <a:pt x="24771" y="0"/>
                    <a:pt x="24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5" name="Google Shape;3975;g3048a510704_4_0"/>
            <p:cNvSpPr/>
            <p:nvPr/>
          </p:nvSpPr>
          <p:spPr>
            <a:xfrm>
              <a:off x="2359350" y="3589500"/>
              <a:ext cx="818000" cy="26825"/>
            </a:xfrm>
            <a:custGeom>
              <a:rect b="b" l="l" r="r" t="t"/>
              <a:pathLst>
                <a:path extrusionOk="0" h="1073" w="32720">
                  <a:moveTo>
                    <a:pt x="0" y="1"/>
                  </a:moveTo>
                  <a:lnTo>
                    <a:pt x="0" y="1073"/>
                  </a:lnTo>
                  <a:lnTo>
                    <a:pt x="32719" y="1073"/>
                  </a:lnTo>
                  <a:lnTo>
                    <a:pt x="327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6" name="Google Shape;3976;g3048a510704_4_0"/>
            <p:cNvSpPr/>
            <p:nvPr/>
          </p:nvSpPr>
          <p:spPr>
            <a:xfrm>
              <a:off x="2351950" y="3582125"/>
              <a:ext cx="833700" cy="42525"/>
            </a:xfrm>
            <a:custGeom>
              <a:rect b="b" l="l" r="r" t="t"/>
              <a:pathLst>
                <a:path extrusionOk="0" h="1701" w="33348">
                  <a:moveTo>
                    <a:pt x="32719" y="629"/>
                  </a:moveTo>
                  <a:lnTo>
                    <a:pt x="32719" y="1072"/>
                  </a:lnTo>
                  <a:lnTo>
                    <a:pt x="592" y="1072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1368"/>
                  </a:lnTo>
                  <a:cubicBezTo>
                    <a:pt x="0" y="1442"/>
                    <a:pt x="37" y="1553"/>
                    <a:pt x="74" y="1590"/>
                  </a:cubicBezTo>
                  <a:cubicBezTo>
                    <a:pt x="148" y="1664"/>
                    <a:pt x="222" y="1701"/>
                    <a:pt x="296" y="1701"/>
                  </a:cubicBezTo>
                  <a:lnTo>
                    <a:pt x="33015" y="1701"/>
                  </a:lnTo>
                  <a:cubicBezTo>
                    <a:pt x="33089" y="1701"/>
                    <a:pt x="33200" y="1664"/>
                    <a:pt x="33237" y="1590"/>
                  </a:cubicBezTo>
                  <a:cubicBezTo>
                    <a:pt x="33311" y="1553"/>
                    <a:pt x="33348" y="1442"/>
                    <a:pt x="33348" y="1368"/>
                  </a:cubicBezTo>
                  <a:lnTo>
                    <a:pt x="33348" y="296"/>
                  </a:lnTo>
                  <a:cubicBezTo>
                    <a:pt x="33348" y="222"/>
                    <a:pt x="33311" y="148"/>
                    <a:pt x="33237" y="74"/>
                  </a:cubicBezTo>
                  <a:cubicBezTo>
                    <a:pt x="33200" y="37"/>
                    <a:pt x="33089" y="0"/>
                    <a:pt x="33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7" name="Google Shape;3977;g3048a510704_4_0"/>
            <p:cNvSpPr/>
            <p:nvPr/>
          </p:nvSpPr>
          <p:spPr>
            <a:xfrm>
              <a:off x="2780800" y="3589500"/>
              <a:ext cx="396550" cy="26825"/>
            </a:xfrm>
            <a:custGeom>
              <a:rect b="b" l="l" r="r" t="t"/>
              <a:pathLst>
                <a:path extrusionOk="0" h="1073" w="15862">
                  <a:moveTo>
                    <a:pt x="1" y="1"/>
                  </a:moveTo>
                  <a:lnTo>
                    <a:pt x="1" y="1073"/>
                  </a:lnTo>
                  <a:lnTo>
                    <a:pt x="15861" y="1073"/>
                  </a:lnTo>
                  <a:lnTo>
                    <a:pt x="158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8" name="Google Shape;3978;g3048a510704_4_0"/>
            <p:cNvSpPr/>
            <p:nvPr/>
          </p:nvSpPr>
          <p:spPr>
            <a:xfrm>
              <a:off x="2773400" y="3582125"/>
              <a:ext cx="412250" cy="42525"/>
            </a:xfrm>
            <a:custGeom>
              <a:rect b="b" l="l" r="r" t="t"/>
              <a:pathLst>
                <a:path extrusionOk="0" h="1701" w="16490">
                  <a:moveTo>
                    <a:pt x="15861" y="629"/>
                  </a:moveTo>
                  <a:lnTo>
                    <a:pt x="15861" y="1072"/>
                  </a:lnTo>
                  <a:lnTo>
                    <a:pt x="593" y="1072"/>
                  </a:lnTo>
                  <a:lnTo>
                    <a:pt x="593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1368"/>
                  </a:lnTo>
                  <a:cubicBezTo>
                    <a:pt x="1" y="1442"/>
                    <a:pt x="38" y="1553"/>
                    <a:pt x="75" y="1590"/>
                  </a:cubicBezTo>
                  <a:cubicBezTo>
                    <a:pt x="149" y="1664"/>
                    <a:pt x="223" y="1701"/>
                    <a:pt x="297" y="1701"/>
                  </a:cubicBezTo>
                  <a:lnTo>
                    <a:pt x="16157" y="1701"/>
                  </a:lnTo>
                  <a:cubicBezTo>
                    <a:pt x="16231" y="1701"/>
                    <a:pt x="16342" y="1664"/>
                    <a:pt x="16379" y="1590"/>
                  </a:cubicBezTo>
                  <a:cubicBezTo>
                    <a:pt x="16453" y="1553"/>
                    <a:pt x="16490" y="1442"/>
                    <a:pt x="16490" y="1368"/>
                  </a:cubicBezTo>
                  <a:lnTo>
                    <a:pt x="16490" y="296"/>
                  </a:lnTo>
                  <a:cubicBezTo>
                    <a:pt x="16490" y="222"/>
                    <a:pt x="16453" y="148"/>
                    <a:pt x="16379" y="74"/>
                  </a:cubicBezTo>
                  <a:cubicBezTo>
                    <a:pt x="16342" y="37"/>
                    <a:pt x="16231" y="0"/>
                    <a:pt x="16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9" name="Google Shape;3979;g3048a510704_4_0"/>
            <p:cNvSpPr/>
            <p:nvPr/>
          </p:nvSpPr>
          <p:spPr>
            <a:xfrm>
              <a:off x="2617200" y="2599625"/>
              <a:ext cx="476025" cy="476025"/>
            </a:xfrm>
            <a:custGeom>
              <a:rect b="b" l="l" r="r" t="t"/>
              <a:pathLst>
                <a:path extrusionOk="0" h="19041" w="19041">
                  <a:moveTo>
                    <a:pt x="9539" y="0"/>
                  </a:moveTo>
                  <a:cubicBezTo>
                    <a:pt x="4290" y="0"/>
                    <a:pt x="1" y="4252"/>
                    <a:pt x="1" y="9502"/>
                  </a:cubicBezTo>
                  <a:cubicBezTo>
                    <a:pt x="1" y="14788"/>
                    <a:pt x="4290" y="19040"/>
                    <a:pt x="9539" y="19040"/>
                  </a:cubicBezTo>
                  <a:cubicBezTo>
                    <a:pt x="14789" y="19040"/>
                    <a:pt x="19041" y="14788"/>
                    <a:pt x="19041" y="9502"/>
                  </a:cubicBezTo>
                  <a:cubicBezTo>
                    <a:pt x="19041" y="4252"/>
                    <a:pt x="14789" y="0"/>
                    <a:pt x="9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0" name="Google Shape;3980;g3048a510704_4_0"/>
            <p:cNvSpPr/>
            <p:nvPr/>
          </p:nvSpPr>
          <p:spPr>
            <a:xfrm>
              <a:off x="2609825" y="2592225"/>
              <a:ext cx="490800" cy="490800"/>
            </a:xfrm>
            <a:custGeom>
              <a:rect b="b" l="l" r="r" t="t"/>
              <a:pathLst>
                <a:path extrusionOk="0" h="19632" w="19632">
                  <a:moveTo>
                    <a:pt x="9834" y="592"/>
                  </a:moveTo>
                  <a:cubicBezTo>
                    <a:pt x="12385" y="592"/>
                    <a:pt x="14678" y="1627"/>
                    <a:pt x="16341" y="3291"/>
                  </a:cubicBezTo>
                  <a:cubicBezTo>
                    <a:pt x="18005" y="4954"/>
                    <a:pt x="19040" y="7284"/>
                    <a:pt x="19040" y="9798"/>
                  </a:cubicBezTo>
                  <a:cubicBezTo>
                    <a:pt x="19040" y="12349"/>
                    <a:pt x="18005" y="14641"/>
                    <a:pt x="16341" y="16304"/>
                  </a:cubicBezTo>
                  <a:cubicBezTo>
                    <a:pt x="14678" y="18005"/>
                    <a:pt x="12385" y="19003"/>
                    <a:pt x="9834" y="19003"/>
                  </a:cubicBezTo>
                  <a:cubicBezTo>
                    <a:pt x="7283" y="19003"/>
                    <a:pt x="4991" y="18005"/>
                    <a:pt x="3328" y="16304"/>
                  </a:cubicBezTo>
                  <a:cubicBezTo>
                    <a:pt x="1664" y="14641"/>
                    <a:pt x="629" y="12349"/>
                    <a:pt x="629" y="9798"/>
                  </a:cubicBezTo>
                  <a:cubicBezTo>
                    <a:pt x="629" y="7284"/>
                    <a:pt x="1664" y="4954"/>
                    <a:pt x="3328" y="3291"/>
                  </a:cubicBezTo>
                  <a:cubicBezTo>
                    <a:pt x="4991" y="1627"/>
                    <a:pt x="7283" y="592"/>
                    <a:pt x="9834" y="592"/>
                  </a:cubicBezTo>
                  <a:close/>
                  <a:moveTo>
                    <a:pt x="9834" y="0"/>
                  </a:moveTo>
                  <a:cubicBezTo>
                    <a:pt x="4400" y="0"/>
                    <a:pt x="0" y="4400"/>
                    <a:pt x="0" y="9798"/>
                  </a:cubicBezTo>
                  <a:cubicBezTo>
                    <a:pt x="0" y="15232"/>
                    <a:pt x="4400" y="19632"/>
                    <a:pt x="9834" y="19632"/>
                  </a:cubicBezTo>
                  <a:cubicBezTo>
                    <a:pt x="15232" y="19632"/>
                    <a:pt x="19632" y="15232"/>
                    <a:pt x="19632" y="9798"/>
                  </a:cubicBezTo>
                  <a:cubicBezTo>
                    <a:pt x="19632" y="4400"/>
                    <a:pt x="15232" y="0"/>
                    <a:pt x="9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1" name="Google Shape;3981;g3048a510704_4_0"/>
            <p:cNvSpPr/>
            <p:nvPr/>
          </p:nvSpPr>
          <p:spPr>
            <a:xfrm>
              <a:off x="2855675" y="3045125"/>
              <a:ext cx="68425" cy="300400"/>
            </a:xfrm>
            <a:custGeom>
              <a:rect b="b" l="l" r="r" t="t"/>
              <a:pathLst>
                <a:path extrusionOk="0" h="12016" w="2737">
                  <a:moveTo>
                    <a:pt x="2736" y="0"/>
                  </a:moveTo>
                  <a:lnTo>
                    <a:pt x="0" y="1220"/>
                  </a:lnTo>
                  <a:lnTo>
                    <a:pt x="2219" y="12016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2" name="Google Shape;3982;g3048a510704_4_0"/>
            <p:cNvSpPr/>
            <p:nvPr/>
          </p:nvSpPr>
          <p:spPr>
            <a:xfrm>
              <a:off x="2847350" y="3037950"/>
              <a:ext cx="84125" cy="315900"/>
            </a:xfrm>
            <a:custGeom>
              <a:rect b="b" l="l" r="r" t="t"/>
              <a:pathLst>
                <a:path extrusionOk="0" h="12636" w="3365">
                  <a:moveTo>
                    <a:pt x="2736" y="768"/>
                  </a:moveTo>
                  <a:lnTo>
                    <a:pt x="2367" y="9789"/>
                  </a:lnTo>
                  <a:lnTo>
                    <a:pt x="677" y="1664"/>
                  </a:lnTo>
                  <a:lnTo>
                    <a:pt x="677" y="1664"/>
                  </a:lnTo>
                  <a:lnTo>
                    <a:pt x="2736" y="768"/>
                  </a:lnTo>
                  <a:close/>
                  <a:moveTo>
                    <a:pt x="3083" y="1"/>
                  </a:moveTo>
                  <a:cubicBezTo>
                    <a:pt x="3032" y="1"/>
                    <a:pt x="2977" y="10"/>
                    <a:pt x="2921" y="28"/>
                  </a:cubicBezTo>
                  <a:lnTo>
                    <a:pt x="185" y="1211"/>
                  </a:lnTo>
                  <a:cubicBezTo>
                    <a:pt x="75" y="1285"/>
                    <a:pt x="1" y="1433"/>
                    <a:pt x="38" y="1544"/>
                  </a:cubicBezTo>
                  <a:lnTo>
                    <a:pt x="2256" y="12376"/>
                  </a:lnTo>
                  <a:cubicBezTo>
                    <a:pt x="2293" y="12524"/>
                    <a:pt x="2441" y="12635"/>
                    <a:pt x="2589" y="12635"/>
                  </a:cubicBezTo>
                  <a:cubicBezTo>
                    <a:pt x="2736" y="12598"/>
                    <a:pt x="2847" y="12487"/>
                    <a:pt x="2847" y="12340"/>
                  </a:cubicBezTo>
                  <a:lnTo>
                    <a:pt x="3365" y="324"/>
                  </a:lnTo>
                  <a:cubicBezTo>
                    <a:pt x="3365" y="213"/>
                    <a:pt x="3328" y="102"/>
                    <a:pt x="3217" y="28"/>
                  </a:cubicBezTo>
                  <a:cubicBezTo>
                    <a:pt x="3180" y="10"/>
                    <a:pt x="3134" y="1"/>
                    <a:pt x="30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3" name="Google Shape;3983;g3048a510704_4_0"/>
            <p:cNvSpPr/>
            <p:nvPr/>
          </p:nvSpPr>
          <p:spPr>
            <a:xfrm>
              <a:off x="4462975" y="3403725"/>
              <a:ext cx="145125" cy="213525"/>
            </a:xfrm>
            <a:custGeom>
              <a:rect b="b" l="l" r="r" t="t"/>
              <a:pathLst>
                <a:path extrusionOk="0" h="8541" w="5805">
                  <a:moveTo>
                    <a:pt x="0" y="1"/>
                  </a:moveTo>
                  <a:lnTo>
                    <a:pt x="0" y="8541"/>
                  </a:lnTo>
                  <a:lnTo>
                    <a:pt x="5805" y="8541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4" name="Google Shape;3984;g3048a510704_4_0"/>
            <p:cNvSpPr/>
            <p:nvPr/>
          </p:nvSpPr>
          <p:spPr>
            <a:xfrm>
              <a:off x="4455575" y="3396325"/>
              <a:ext cx="159925" cy="228325"/>
            </a:xfrm>
            <a:custGeom>
              <a:rect b="b" l="l" r="r" t="t"/>
              <a:pathLst>
                <a:path extrusionOk="0" h="9133" w="6397">
                  <a:moveTo>
                    <a:pt x="5768" y="592"/>
                  </a:moveTo>
                  <a:lnTo>
                    <a:pt x="5768" y="8504"/>
                  </a:lnTo>
                  <a:lnTo>
                    <a:pt x="629" y="8504"/>
                  </a:lnTo>
                  <a:lnTo>
                    <a:pt x="629" y="592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75"/>
                  </a:cubicBezTo>
                  <a:cubicBezTo>
                    <a:pt x="37" y="149"/>
                    <a:pt x="0" y="223"/>
                    <a:pt x="0" y="297"/>
                  </a:cubicBezTo>
                  <a:lnTo>
                    <a:pt x="0" y="8837"/>
                  </a:lnTo>
                  <a:cubicBezTo>
                    <a:pt x="0" y="8911"/>
                    <a:pt x="37" y="8985"/>
                    <a:pt x="74" y="9059"/>
                  </a:cubicBezTo>
                  <a:cubicBezTo>
                    <a:pt x="148" y="9096"/>
                    <a:pt x="222" y="9133"/>
                    <a:pt x="296" y="9133"/>
                  </a:cubicBezTo>
                  <a:lnTo>
                    <a:pt x="6101" y="9133"/>
                  </a:lnTo>
                  <a:cubicBezTo>
                    <a:pt x="6175" y="9133"/>
                    <a:pt x="6248" y="9096"/>
                    <a:pt x="6285" y="9059"/>
                  </a:cubicBezTo>
                  <a:cubicBezTo>
                    <a:pt x="6359" y="8985"/>
                    <a:pt x="6396" y="8911"/>
                    <a:pt x="6396" y="8837"/>
                  </a:cubicBezTo>
                  <a:lnTo>
                    <a:pt x="6396" y="297"/>
                  </a:lnTo>
                  <a:cubicBezTo>
                    <a:pt x="6396" y="223"/>
                    <a:pt x="6359" y="149"/>
                    <a:pt x="6285" y="75"/>
                  </a:cubicBezTo>
                  <a:cubicBezTo>
                    <a:pt x="6248" y="38"/>
                    <a:pt x="6175" y="1"/>
                    <a:pt x="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5" name="Google Shape;3985;g3048a510704_4_0"/>
            <p:cNvSpPr/>
            <p:nvPr/>
          </p:nvSpPr>
          <p:spPr>
            <a:xfrm>
              <a:off x="4570175" y="3443475"/>
              <a:ext cx="77675" cy="144200"/>
            </a:xfrm>
            <a:custGeom>
              <a:rect b="b" l="l" r="r" t="t"/>
              <a:pathLst>
                <a:path extrusionOk="0" h="5768" w="3107">
                  <a:moveTo>
                    <a:pt x="481" y="0"/>
                  </a:moveTo>
                  <a:cubicBezTo>
                    <a:pt x="186" y="0"/>
                    <a:pt x="1" y="222"/>
                    <a:pt x="1" y="481"/>
                  </a:cubicBezTo>
                  <a:cubicBezTo>
                    <a:pt x="1" y="740"/>
                    <a:pt x="186" y="962"/>
                    <a:pt x="481" y="962"/>
                  </a:cubicBezTo>
                  <a:lnTo>
                    <a:pt x="1258" y="962"/>
                  </a:lnTo>
                  <a:cubicBezTo>
                    <a:pt x="1738" y="962"/>
                    <a:pt x="2145" y="1368"/>
                    <a:pt x="2145" y="1849"/>
                  </a:cubicBezTo>
                  <a:lnTo>
                    <a:pt x="2145" y="3919"/>
                  </a:lnTo>
                  <a:cubicBezTo>
                    <a:pt x="2145" y="4437"/>
                    <a:pt x="1738" y="4844"/>
                    <a:pt x="1258" y="4844"/>
                  </a:cubicBezTo>
                  <a:lnTo>
                    <a:pt x="629" y="4844"/>
                  </a:lnTo>
                  <a:cubicBezTo>
                    <a:pt x="371" y="4844"/>
                    <a:pt x="149" y="5028"/>
                    <a:pt x="149" y="5287"/>
                  </a:cubicBezTo>
                  <a:cubicBezTo>
                    <a:pt x="149" y="5583"/>
                    <a:pt x="371" y="5768"/>
                    <a:pt x="629" y="5768"/>
                  </a:cubicBezTo>
                  <a:lnTo>
                    <a:pt x="1258" y="5768"/>
                  </a:lnTo>
                  <a:cubicBezTo>
                    <a:pt x="2256" y="5768"/>
                    <a:pt x="3106" y="4955"/>
                    <a:pt x="3106" y="3919"/>
                  </a:cubicBezTo>
                  <a:lnTo>
                    <a:pt x="3106" y="1849"/>
                  </a:lnTo>
                  <a:cubicBezTo>
                    <a:pt x="3106" y="851"/>
                    <a:pt x="2256" y="0"/>
                    <a:pt x="12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6" name="Google Shape;3986;g3048a510704_4_0"/>
            <p:cNvSpPr/>
            <p:nvPr/>
          </p:nvSpPr>
          <p:spPr>
            <a:xfrm>
              <a:off x="4561875" y="3436075"/>
              <a:ext cx="93375" cy="159925"/>
            </a:xfrm>
            <a:custGeom>
              <a:rect b="b" l="l" r="r" t="t"/>
              <a:pathLst>
                <a:path extrusionOk="0" h="6397" w="3735">
                  <a:moveTo>
                    <a:pt x="1590" y="592"/>
                  </a:moveTo>
                  <a:cubicBezTo>
                    <a:pt x="2440" y="629"/>
                    <a:pt x="3106" y="1295"/>
                    <a:pt x="3106" y="2145"/>
                  </a:cubicBezTo>
                  <a:lnTo>
                    <a:pt x="3106" y="4215"/>
                  </a:lnTo>
                  <a:cubicBezTo>
                    <a:pt x="3106" y="5066"/>
                    <a:pt x="2440" y="5768"/>
                    <a:pt x="1590" y="5768"/>
                  </a:cubicBezTo>
                  <a:lnTo>
                    <a:pt x="961" y="5768"/>
                  </a:lnTo>
                  <a:cubicBezTo>
                    <a:pt x="887" y="5768"/>
                    <a:pt x="813" y="5694"/>
                    <a:pt x="813" y="5583"/>
                  </a:cubicBezTo>
                  <a:cubicBezTo>
                    <a:pt x="813" y="5509"/>
                    <a:pt x="887" y="5435"/>
                    <a:pt x="961" y="5435"/>
                  </a:cubicBezTo>
                  <a:lnTo>
                    <a:pt x="1590" y="5435"/>
                  </a:lnTo>
                  <a:cubicBezTo>
                    <a:pt x="2255" y="5435"/>
                    <a:pt x="2773" y="4881"/>
                    <a:pt x="2773" y="4215"/>
                  </a:cubicBezTo>
                  <a:lnTo>
                    <a:pt x="2773" y="2145"/>
                  </a:lnTo>
                  <a:cubicBezTo>
                    <a:pt x="2773" y="1480"/>
                    <a:pt x="2255" y="962"/>
                    <a:pt x="1590" y="962"/>
                  </a:cubicBezTo>
                  <a:lnTo>
                    <a:pt x="813" y="962"/>
                  </a:lnTo>
                  <a:cubicBezTo>
                    <a:pt x="703" y="962"/>
                    <a:pt x="629" y="888"/>
                    <a:pt x="629" y="777"/>
                  </a:cubicBezTo>
                  <a:cubicBezTo>
                    <a:pt x="629" y="703"/>
                    <a:pt x="703" y="592"/>
                    <a:pt x="813" y="592"/>
                  </a:cubicBezTo>
                  <a:close/>
                  <a:moveTo>
                    <a:pt x="813" y="1"/>
                  </a:moveTo>
                  <a:cubicBezTo>
                    <a:pt x="370" y="1"/>
                    <a:pt x="0" y="333"/>
                    <a:pt x="0" y="777"/>
                  </a:cubicBezTo>
                  <a:cubicBezTo>
                    <a:pt x="0" y="1221"/>
                    <a:pt x="370" y="1553"/>
                    <a:pt x="813" y="1553"/>
                  </a:cubicBezTo>
                  <a:lnTo>
                    <a:pt x="1590" y="1553"/>
                  </a:lnTo>
                  <a:cubicBezTo>
                    <a:pt x="1886" y="1553"/>
                    <a:pt x="2181" y="1812"/>
                    <a:pt x="2181" y="2145"/>
                  </a:cubicBezTo>
                  <a:lnTo>
                    <a:pt x="2181" y="4215"/>
                  </a:lnTo>
                  <a:cubicBezTo>
                    <a:pt x="2181" y="4548"/>
                    <a:pt x="1886" y="4807"/>
                    <a:pt x="1590" y="4807"/>
                  </a:cubicBezTo>
                  <a:lnTo>
                    <a:pt x="961" y="4807"/>
                  </a:lnTo>
                  <a:cubicBezTo>
                    <a:pt x="518" y="4807"/>
                    <a:pt x="185" y="5177"/>
                    <a:pt x="185" y="5583"/>
                  </a:cubicBezTo>
                  <a:cubicBezTo>
                    <a:pt x="185" y="6027"/>
                    <a:pt x="518" y="6397"/>
                    <a:pt x="961" y="6397"/>
                  </a:cubicBezTo>
                  <a:lnTo>
                    <a:pt x="1590" y="6397"/>
                  </a:lnTo>
                  <a:cubicBezTo>
                    <a:pt x="2773" y="6397"/>
                    <a:pt x="3734" y="5398"/>
                    <a:pt x="3734" y="4215"/>
                  </a:cubicBezTo>
                  <a:lnTo>
                    <a:pt x="3734" y="2145"/>
                  </a:lnTo>
                  <a:cubicBezTo>
                    <a:pt x="3734" y="962"/>
                    <a:pt x="2773" y="1"/>
                    <a:pt x="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7" name="Google Shape;3987;g3048a510704_4_0"/>
            <p:cNvSpPr/>
            <p:nvPr/>
          </p:nvSpPr>
          <p:spPr>
            <a:xfrm>
              <a:off x="4999975" y="3728150"/>
              <a:ext cx="140500" cy="1346100"/>
            </a:xfrm>
            <a:custGeom>
              <a:rect b="b" l="l" r="r" t="t"/>
              <a:pathLst>
                <a:path extrusionOk="0" h="53844" w="5620">
                  <a:moveTo>
                    <a:pt x="0" y="0"/>
                  </a:moveTo>
                  <a:lnTo>
                    <a:pt x="4474" y="53312"/>
                  </a:lnTo>
                  <a:cubicBezTo>
                    <a:pt x="4506" y="53634"/>
                    <a:pt x="4762" y="53844"/>
                    <a:pt x="5048" y="53844"/>
                  </a:cubicBezTo>
                  <a:cubicBezTo>
                    <a:pt x="5090" y="53844"/>
                    <a:pt x="5133" y="53839"/>
                    <a:pt x="5176" y="53830"/>
                  </a:cubicBezTo>
                  <a:cubicBezTo>
                    <a:pt x="5435" y="53756"/>
                    <a:pt x="5620" y="53497"/>
                    <a:pt x="5620" y="53201"/>
                  </a:cubicBezTo>
                  <a:lnTo>
                    <a:pt x="2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8" name="Google Shape;3988;g3048a510704_4_0"/>
            <p:cNvSpPr/>
            <p:nvPr/>
          </p:nvSpPr>
          <p:spPr>
            <a:xfrm>
              <a:off x="4991650" y="3720750"/>
              <a:ext cx="156225" cy="1360550"/>
            </a:xfrm>
            <a:custGeom>
              <a:rect b="b" l="l" r="r" t="t"/>
              <a:pathLst>
                <a:path extrusionOk="0" h="54422" w="6249">
                  <a:moveTo>
                    <a:pt x="2588" y="629"/>
                  </a:moveTo>
                  <a:lnTo>
                    <a:pt x="5620" y="53497"/>
                  </a:lnTo>
                  <a:lnTo>
                    <a:pt x="5620" y="53534"/>
                  </a:lnTo>
                  <a:lnTo>
                    <a:pt x="5620" y="53571"/>
                  </a:lnTo>
                  <a:cubicBezTo>
                    <a:pt x="5620" y="53682"/>
                    <a:pt x="5546" y="53793"/>
                    <a:pt x="5435" y="53793"/>
                  </a:cubicBezTo>
                  <a:lnTo>
                    <a:pt x="5361" y="53830"/>
                  </a:lnTo>
                  <a:cubicBezTo>
                    <a:pt x="5250" y="53830"/>
                    <a:pt x="5139" y="53719"/>
                    <a:pt x="5102" y="53571"/>
                  </a:cubicBezTo>
                  <a:lnTo>
                    <a:pt x="5099" y="53572"/>
                  </a:lnTo>
                  <a:lnTo>
                    <a:pt x="5099" y="53572"/>
                  </a:lnTo>
                  <a:lnTo>
                    <a:pt x="657" y="629"/>
                  </a:lnTo>
                  <a:close/>
                  <a:moveTo>
                    <a:pt x="333" y="1"/>
                  </a:moveTo>
                  <a:cubicBezTo>
                    <a:pt x="222" y="1"/>
                    <a:pt x="148" y="38"/>
                    <a:pt x="111" y="112"/>
                  </a:cubicBezTo>
                  <a:cubicBezTo>
                    <a:pt x="37" y="149"/>
                    <a:pt x="0" y="259"/>
                    <a:pt x="0" y="333"/>
                  </a:cubicBezTo>
                  <a:lnTo>
                    <a:pt x="4511" y="53645"/>
                  </a:lnTo>
                  <a:lnTo>
                    <a:pt x="4511" y="53682"/>
                  </a:lnTo>
                  <a:cubicBezTo>
                    <a:pt x="4548" y="54126"/>
                    <a:pt x="4954" y="54422"/>
                    <a:pt x="5361" y="54422"/>
                  </a:cubicBezTo>
                  <a:lnTo>
                    <a:pt x="5583" y="54422"/>
                  </a:lnTo>
                  <a:cubicBezTo>
                    <a:pt x="5990" y="54311"/>
                    <a:pt x="6248" y="53941"/>
                    <a:pt x="6248" y="53571"/>
                  </a:cubicBezTo>
                  <a:lnTo>
                    <a:pt x="6248" y="53460"/>
                  </a:lnTo>
                  <a:lnTo>
                    <a:pt x="3180" y="296"/>
                  </a:lnTo>
                  <a:cubicBezTo>
                    <a:pt x="3180" y="112"/>
                    <a:pt x="3069" y="1"/>
                    <a:pt x="2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9" name="Google Shape;3989;g3048a510704_4_0"/>
            <p:cNvSpPr/>
            <p:nvPr/>
          </p:nvSpPr>
          <p:spPr>
            <a:xfrm>
              <a:off x="5752325" y="3728150"/>
              <a:ext cx="141425" cy="1349800"/>
            </a:xfrm>
            <a:custGeom>
              <a:rect b="b" l="l" r="r" t="t"/>
              <a:pathLst>
                <a:path extrusionOk="0" h="53992" w="5657">
                  <a:moveTo>
                    <a:pt x="0" y="0"/>
                  </a:moveTo>
                  <a:lnTo>
                    <a:pt x="4474" y="53497"/>
                  </a:lnTo>
                  <a:cubicBezTo>
                    <a:pt x="4538" y="53786"/>
                    <a:pt x="4770" y="53992"/>
                    <a:pt x="5048" y="53992"/>
                  </a:cubicBezTo>
                  <a:cubicBezTo>
                    <a:pt x="5090" y="53992"/>
                    <a:pt x="5133" y="53987"/>
                    <a:pt x="5176" y="53978"/>
                  </a:cubicBezTo>
                  <a:cubicBezTo>
                    <a:pt x="5472" y="53941"/>
                    <a:pt x="5657" y="53645"/>
                    <a:pt x="5620" y="53386"/>
                  </a:cubicBezTo>
                  <a:lnTo>
                    <a:pt x="2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0" name="Google Shape;3990;g3048a510704_4_0"/>
            <p:cNvSpPr/>
            <p:nvPr/>
          </p:nvSpPr>
          <p:spPr>
            <a:xfrm>
              <a:off x="5744000" y="3720750"/>
              <a:ext cx="156225" cy="1365175"/>
            </a:xfrm>
            <a:custGeom>
              <a:rect b="b" l="l" r="r" t="t"/>
              <a:pathLst>
                <a:path extrusionOk="0" h="54607" w="6249">
                  <a:moveTo>
                    <a:pt x="2588" y="629"/>
                  </a:moveTo>
                  <a:lnTo>
                    <a:pt x="5657" y="53682"/>
                  </a:lnTo>
                  <a:lnTo>
                    <a:pt x="5657" y="53719"/>
                  </a:lnTo>
                  <a:cubicBezTo>
                    <a:pt x="5657" y="53867"/>
                    <a:pt x="5583" y="53978"/>
                    <a:pt x="5435" y="53978"/>
                  </a:cubicBezTo>
                  <a:lnTo>
                    <a:pt x="5398" y="53978"/>
                  </a:lnTo>
                  <a:cubicBezTo>
                    <a:pt x="5250" y="53978"/>
                    <a:pt x="5139" y="53904"/>
                    <a:pt x="5139" y="53756"/>
                  </a:cubicBezTo>
                  <a:lnTo>
                    <a:pt x="657" y="629"/>
                  </a:lnTo>
                  <a:close/>
                  <a:moveTo>
                    <a:pt x="333" y="1"/>
                  </a:moveTo>
                  <a:cubicBezTo>
                    <a:pt x="222" y="1"/>
                    <a:pt x="148" y="38"/>
                    <a:pt x="111" y="112"/>
                  </a:cubicBezTo>
                  <a:cubicBezTo>
                    <a:pt x="37" y="149"/>
                    <a:pt x="0" y="259"/>
                    <a:pt x="0" y="333"/>
                  </a:cubicBezTo>
                  <a:lnTo>
                    <a:pt x="4511" y="53830"/>
                  </a:lnTo>
                  <a:cubicBezTo>
                    <a:pt x="4585" y="54274"/>
                    <a:pt x="4955" y="54606"/>
                    <a:pt x="5398" y="54606"/>
                  </a:cubicBezTo>
                  <a:cubicBezTo>
                    <a:pt x="5472" y="54606"/>
                    <a:pt x="5509" y="54606"/>
                    <a:pt x="5583" y="54569"/>
                  </a:cubicBezTo>
                  <a:cubicBezTo>
                    <a:pt x="5990" y="54495"/>
                    <a:pt x="6248" y="54126"/>
                    <a:pt x="6248" y="53719"/>
                  </a:cubicBezTo>
                  <a:lnTo>
                    <a:pt x="6248" y="53645"/>
                  </a:lnTo>
                  <a:lnTo>
                    <a:pt x="3217" y="296"/>
                  </a:lnTo>
                  <a:cubicBezTo>
                    <a:pt x="3180" y="112"/>
                    <a:pt x="3069" y="1"/>
                    <a:pt x="2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1" name="Google Shape;3991;g3048a510704_4_0"/>
            <p:cNvSpPr/>
            <p:nvPr/>
          </p:nvSpPr>
          <p:spPr>
            <a:xfrm>
              <a:off x="2587625" y="3728150"/>
              <a:ext cx="123875" cy="1337800"/>
            </a:xfrm>
            <a:custGeom>
              <a:rect b="b" l="l" r="r" t="t"/>
              <a:pathLst>
                <a:path extrusionOk="0" h="53512" w="4955">
                  <a:moveTo>
                    <a:pt x="2404" y="0"/>
                  </a:moveTo>
                  <a:lnTo>
                    <a:pt x="38" y="52869"/>
                  </a:lnTo>
                  <a:cubicBezTo>
                    <a:pt x="1" y="53164"/>
                    <a:pt x="186" y="53423"/>
                    <a:pt x="482" y="53497"/>
                  </a:cubicBezTo>
                  <a:cubicBezTo>
                    <a:pt x="520" y="53507"/>
                    <a:pt x="559" y="53511"/>
                    <a:pt x="598" y="53511"/>
                  </a:cubicBezTo>
                  <a:cubicBezTo>
                    <a:pt x="859" y="53511"/>
                    <a:pt x="1115" y="53306"/>
                    <a:pt x="1147" y="53016"/>
                  </a:cubicBezTo>
                  <a:lnTo>
                    <a:pt x="49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2" name="Google Shape;3992;g3048a510704_4_0"/>
            <p:cNvSpPr/>
            <p:nvPr/>
          </p:nvSpPr>
          <p:spPr>
            <a:xfrm>
              <a:off x="2580250" y="3720750"/>
              <a:ext cx="138650" cy="1352225"/>
            </a:xfrm>
            <a:custGeom>
              <a:rect b="b" l="l" r="r" t="t"/>
              <a:pathLst>
                <a:path extrusionOk="0" h="54089" w="5546">
                  <a:moveTo>
                    <a:pt x="4917" y="629"/>
                  </a:moveTo>
                  <a:lnTo>
                    <a:pt x="1149" y="53239"/>
                  </a:lnTo>
                  <a:lnTo>
                    <a:pt x="1149" y="53239"/>
                  </a:lnTo>
                  <a:lnTo>
                    <a:pt x="1146" y="53238"/>
                  </a:lnTo>
                  <a:cubicBezTo>
                    <a:pt x="1146" y="53386"/>
                    <a:pt x="998" y="53497"/>
                    <a:pt x="887" y="53497"/>
                  </a:cubicBezTo>
                  <a:lnTo>
                    <a:pt x="850" y="53460"/>
                  </a:lnTo>
                  <a:cubicBezTo>
                    <a:pt x="703" y="53460"/>
                    <a:pt x="629" y="53349"/>
                    <a:pt x="629" y="53202"/>
                  </a:cubicBezTo>
                  <a:lnTo>
                    <a:pt x="629" y="53165"/>
                  </a:lnTo>
                  <a:lnTo>
                    <a:pt x="2982" y="629"/>
                  </a:lnTo>
                  <a:close/>
                  <a:moveTo>
                    <a:pt x="2699" y="1"/>
                  </a:moveTo>
                  <a:cubicBezTo>
                    <a:pt x="2514" y="1"/>
                    <a:pt x="2366" y="112"/>
                    <a:pt x="2366" y="296"/>
                  </a:cubicBezTo>
                  <a:lnTo>
                    <a:pt x="0" y="53128"/>
                  </a:lnTo>
                  <a:lnTo>
                    <a:pt x="0" y="53202"/>
                  </a:lnTo>
                  <a:cubicBezTo>
                    <a:pt x="0" y="53608"/>
                    <a:pt x="296" y="53978"/>
                    <a:pt x="703" y="54089"/>
                  </a:cubicBezTo>
                  <a:lnTo>
                    <a:pt x="887" y="54089"/>
                  </a:lnTo>
                  <a:cubicBezTo>
                    <a:pt x="1331" y="54089"/>
                    <a:pt x="1701" y="53793"/>
                    <a:pt x="1775" y="53349"/>
                  </a:cubicBezTo>
                  <a:lnTo>
                    <a:pt x="1775" y="53312"/>
                  </a:lnTo>
                  <a:lnTo>
                    <a:pt x="5546" y="333"/>
                  </a:lnTo>
                  <a:cubicBezTo>
                    <a:pt x="5546" y="259"/>
                    <a:pt x="5509" y="149"/>
                    <a:pt x="5472" y="112"/>
                  </a:cubicBezTo>
                  <a:cubicBezTo>
                    <a:pt x="5398" y="38"/>
                    <a:pt x="5324" y="1"/>
                    <a:pt x="5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3" name="Google Shape;3993;g3048a510704_4_0"/>
            <p:cNvSpPr/>
            <p:nvPr/>
          </p:nvSpPr>
          <p:spPr>
            <a:xfrm>
              <a:off x="1894425" y="3728150"/>
              <a:ext cx="122975" cy="1333175"/>
            </a:xfrm>
            <a:custGeom>
              <a:rect b="b" l="l" r="r" t="t"/>
              <a:pathLst>
                <a:path extrusionOk="0" h="53327" w="4919">
                  <a:moveTo>
                    <a:pt x="2367" y="0"/>
                  </a:moveTo>
                  <a:lnTo>
                    <a:pt x="38" y="52684"/>
                  </a:lnTo>
                  <a:cubicBezTo>
                    <a:pt x="1" y="52979"/>
                    <a:pt x="186" y="53238"/>
                    <a:pt x="445" y="53312"/>
                  </a:cubicBezTo>
                  <a:cubicBezTo>
                    <a:pt x="488" y="53322"/>
                    <a:pt x="531" y="53326"/>
                    <a:pt x="574" y="53326"/>
                  </a:cubicBezTo>
                  <a:cubicBezTo>
                    <a:pt x="859" y="53326"/>
                    <a:pt x="1115" y="53121"/>
                    <a:pt x="1147" y="52832"/>
                  </a:cubicBezTo>
                  <a:lnTo>
                    <a:pt x="49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4" name="Google Shape;3994;g3048a510704_4_0"/>
            <p:cNvSpPr/>
            <p:nvPr/>
          </p:nvSpPr>
          <p:spPr>
            <a:xfrm>
              <a:off x="1887050" y="3720750"/>
              <a:ext cx="138650" cy="1348525"/>
            </a:xfrm>
            <a:custGeom>
              <a:rect b="b" l="l" r="r" t="t"/>
              <a:pathLst>
                <a:path extrusionOk="0" h="53941" w="5546">
                  <a:moveTo>
                    <a:pt x="4880" y="629"/>
                  </a:moveTo>
                  <a:lnTo>
                    <a:pt x="1146" y="53091"/>
                  </a:lnTo>
                  <a:cubicBezTo>
                    <a:pt x="1109" y="53202"/>
                    <a:pt x="998" y="53312"/>
                    <a:pt x="887" y="53312"/>
                  </a:cubicBezTo>
                  <a:lnTo>
                    <a:pt x="814" y="53312"/>
                  </a:lnTo>
                  <a:cubicBezTo>
                    <a:pt x="703" y="53275"/>
                    <a:pt x="629" y="53165"/>
                    <a:pt x="629" y="53017"/>
                  </a:cubicBezTo>
                  <a:lnTo>
                    <a:pt x="629" y="52980"/>
                  </a:lnTo>
                  <a:lnTo>
                    <a:pt x="2982" y="629"/>
                  </a:lnTo>
                  <a:close/>
                  <a:moveTo>
                    <a:pt x="2662" y="1"/>
                  </a:moveTo>
                  <a:cubicBezTo>
                    <a:pt x="2514" y="1"/>
                    <a:pt x="2366" y="112"/>
                    <a:pt x="2366" y="296"/>
                  </a:cubicBezTo>
                  <a:lnTo>
                    <a:pt x="2" y="52943"/>
                  </a:lnTo>
                  <a:lnTo>
                    <a:pt x="2" y="52943"/>
                  </a:lnTo>
                  <a:lnTo>
                    <a:pt x="0" y="52943"/>
                  </a:lnTo>
                  <a:lnTo>
                    <a:pt x="0" y="53017"/>
                  </a:lnTo>
                  <a:cubicBezTo>
                    <a:pt x="0" y="53423"/>
                    <a:pt x="296" y="53793"/>
                    <a:pt x="666" y="53904"/>
                  </a:cubicBezTo>
                  <a:cubicBezTo>
                    <a:pt x="740" y="53904"/>
                    <a:pt x="814" y="53941"/>
                    <a:pt x="887" y="53941"/>
                  </a:cubicBezTo>
                  <a:cubicBezTo>
                    <a:pt x="1331" y="53941"/>
                    <a:pt x="1701" y="53608"/>
                    <a:pt x="1775" y="53165"/>
                  </a:cubicBezTo>
                  <a:lnTo>
                    <a:pt x="1775" y="53128"/>
                  </a:lnTo>
                  <a:lnTo>
                    <a:pt x="5546" y="333"/>
                  </a:lnTo>
                  <a:cubicBezTo>
                    <a:pt x="5546" y="259"/>
                    <a:pt x="5509" y="149"/>
                    <a:pt x="5435" y="112"/>
                  </a:cubicBezTo>
                  <a:cubicBezTo>
                    <a:pt x="5398" y="38"/>
                    <a:pt x="5324" y="1"/>
                    <a:pt x="5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5" name="Google Shape;3995;g3048a510704_4_0"/>
            <p:cNvSpPr/>
            <p:nvPr/>
          </p:nvSpPr>
          <p:spPr>
            <a:xfrm>
              <a:off x="1912000" y="3654200"/>
              <a:ext cx="3986375" cy="114650"/>
            </a:xfrm>
            <a:custGeom>
              <a:rect b="b" l="l" r="r" t="t"/>
              <a:pathLst>
                <a:path extrusionOk="0" h="4586" w="159455">
                  <a:moveTo>
                    <a:pt x="0" y="1"/>
                  </a:moveTo>
                  <a:lnTo>
                    <a:pt x="0" y="4585"/>
                  </a:lnTo>
                  <a:lnTo>
                    <a:pt x="159455" y="4585"/>
                  </a:lnTo>
                  <a:lnTo>
                    <a:pt x="1594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6" name="Google Shape;3996;g3048a510704_4_0"/>
            <p:cNvSpPr/>
            <p:nvPr/>
          </p:nvSpPr>
          <p:spPr>
            <a:xfrm>
              <a:off x="1904600" y="3646800"/>
              <a:ext cx="4001175" cy="130350"/>
            </a:xfrm>
            <a:custGeom>
              <a:rect b="b" l="l" r="r" t="t"/>
              <a:pathLst>
                <a:path extrusionOk="0" h="5214" w="160047">
                  <a:moveTo>
                    <a:pt x="159455" y="629"/>
                  </a:moveTo>
                  <a:lnTo>
                    <a:pt x="159455" y="4585"/>
                  </a:lnTo>
                  <a:lnTo>
                    <a:pt x="592" y="4585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9" y="38"/>
                    <a:pt x="75" y="112"/>
                  </a:cubicBezTo>
                  <a:cubicBezTo>
                    <a:pt x="38" y="149"/>
                    <a:pt x="1" y="223"/>
                    <a:pt x="1" y="297"/>
                  </a:cubicBezTo>
                  <a:lnTo>
                    <a:pt x="1" y="4881"/>
                  </a:lnTo>
                  <a:cubicBezTo>
                    <a:pt x="1" y="4955"/>
                    <a:pt x="38" y="5066"/>
                    <a:pt x="75" y="5103"/>
                  </a:cubicBezTo>
                  <a:cubicBezTo>
                    <a:pt x="149" y="5177"/>
                    <a:pt x="222" y="5214"/>
                    <a:pt x="296" y="5214"/>
                  </a:cubicBezTo>
                  <a:lnTo>
                    <a:pt x="159751" y="5214"/>
                  </a:lnTo>
                  <a:cubicBezTo>
                    <a:pt x="159824" y="5214"/>
                    <a:pt x="159898" y="5177"/>
                    <a:pt x="159972" y="5103"/>
                  </a:cubicBezTo>
                  <a:cubicBezTo>
                    <a:pt x="160046" y="5066"/>
                    <a:pt x="160046" y="4955"/>
                    <a:pt x="160046" y="4881"/>
                  </a:cubicBezTo>
                  <a:lnTo>
                    <a:pt x="160046" y="297"/>
                  </a:lnTo>
                  <a:cubicBezTo>
                    <a:pt x="160046" y="223"/>
                    <a:pt x="160046" y="149"/>
                    <a:pt x="159972" y="112"/>
                  </a:cubicBezTo>
                  <a:cubicBezTo>
                    <a:pt x="159898" y="38"/>
                    <a:pt x="159824" y="1"/>
                    <a:pt x="159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7" name="Google Shape;3997;g3048a510704_4_0"/>
            <p:cNvSpPr/>
            <p:nvPr/>
          </p:nvSpPr>
          <p:spPr>
            <a:xfrm>
              <a:off x="1912000" y="3654200"/>
              <a:ext cx="3986375" cy="39775"/>
            </a:xfrm>
            <a:custGeom>
              <a:rect b="b" l="l" r="r" t="t"/>
              <a:pathLst>
                <a:path extrusionOk="0" h="1591" w="159455">
                  <a:moveTo>
                    <a:pt x="0" y="1"/>
                  </a:moveTo>
                  <a:lnTo>
                    <a:pt x="0" y="1591"/>
                  </a:lnTo>
                  <a:lnTo>
                    <a:pt x="159455" y="1591"/>
                  </a:lnTo>
                  <a:lnTo>
                    <a:pt x="1594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8" name="Google Shape;3998;g3048a510704_4_0"/>
            <p:cNvSpPr/>
            <p:nvPr/>
          </p:nvSpPr>
          <p:spPr>
            <a:xfrm>
              <a:off x="1904600" y="3646800"/>
              <a:ext cx="4001175" cy="54575"/>
            </a:xfrm>
            <a:custGeom>
              <a:rect b="b" l="l" r="r" t="t"/>
              <a:pathLst>
                <a:path extrusionOk="0" h="2183" w="160047">
                  <a:moveTo>
                    <a:pt x="159455" y="629"/>
                  </a:moveTo>
                  <a:lnTo>
                    <a:pt x="159455" y="1591"/>
                  </a:lnTo>
                  <a:lnTo>
                    <a:pt x="592" y="1591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9" y="38"/>
                    <a:pt x="75" y="112"/>
                  </a:cubicBezTo>
                  <a:cubicBezTo>
                    <a:pt x="38" y="149"/>
                    <a:pt x="1" y="223"/>
                    <a:pt x="1" y="297"/>
                  </a:cubicBezTo>
                  <a:lnTo>
                    <a:pt x="1" y="1887"/>
                  </a:lnTo>
                  <a:cubicBezTo>
                    <a:pt x="1" y="1960"/>
                    <a:pt x="38" y="2034"/>
                    <a:pt x="75" y="2108"/>
                  </a:cubicBezTo>
                  <a:cubicBezTo>
                    <a:pt x="149" y="2145"/>
                    <a:pt x="222" y="2182"/>
                    <a:pt x="296" y="2182"/>
                  </a:cubicBezTo>
                  <a:lnTo>
                    <a:pt x="159751" y="2182"/>
                  </a:lnTo>
                  <a:cubicBezTo>
                    <a:pt x="159824" y="2182"/>
                    <a:pt x="159898" y="2145"/>
                    <a:pt x="159972" y="2108"/>
                  </a:cubicBezTo>
                  <a:cubicBezTo>
                    <a:pt x="160046" y="2034"/>
                    <a:pt x="160046" y="1960"/>
                    <a:pt x="160046" y="1887"/>
                  </a:cubicBezTo>
                  <a:lnTo>
                    <a:pt x="160046" y="297"/>
                  </a:lnTo>
                  <a:cubicBezTo>
                    <a:pt x="160046" y="223"/>
                    <a:pt x="160046" y="149"/>
                    <a:pt x="159972" y="112"/>
                  </a:cubicBezTo>
                  <a:cubicBezTo>
                    <a:pt x="159898" y="38"/>
                    <a:pt x="159824" y="1"/>
                    <a:pt x="159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9" name="Google Shape;3999;g3048a510704_4_0"/>
            <p:cNvSpPr/>
            <p:nvPr/>
          </p:nvSpPr>
          <p:spPr>
            <a:xfrm>
              <a:off x="4901075" y="3654200"/>
              <a:ext cx="997300" cy="114650"/>
            </a:xfrm>
            <a:custGeom>
              <a:rect b="b" l="l" r="r" t="t"/>
              <a:pathLst>
                <a:path extrusionOk="0" h="4586" w="39892">
                  <a:moveTo>
                    <a:pt x="0" y="1"/>
                  </a:moveTo>
                  <a:lnTo>
                    <a:pt x="0" y="4585"/>
                  </a:lnTo>
                  <a:lnTo>
                    <a:pt x="39892" y="4585"/>
                  </a:lnTo>
                  <a:lnTo>
                    <a:pt x="398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0" name="Google Shape;4000;g3048a510704_4_0"/>
            <p:cNvSpPr/>
            <p:nvPr/>
          </p:nvSpPr>
          <p:spPr>
            <a:xfrm>
              <a:off x="4893675" y="3646800"/>
              <a:ext cx="1012100" cy="130350"/>
            </a:xfrm>
            <a:custGeom>
              <a:rect b="b" l="l" r="r" t="t"/>
              <a:pathLst>
                <a:path extrusionOk="0" h="5214" w="40484">
                  <a:moveTo>
                    <a:pt x="39892" y="629"/>
                  </a:moveTo>
                  <a:lnTo>
                    <a:pt x="39892" y="4585"/>
                  </a:lnTo>
                  <a:lnTo>
                    <a:pt x="592" y="4585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2"/>
                  </a:cubicBezTo>
                  <a:cubicBezTo>
                    <a:pt x="1" y="149"/>
                    <a:pt x="1" y="223"/>
                    <a:pt x="1" y="297"/>
                  </a:cubicBezTo>
                  <a:lnTo>
                    <a:pt x="1" y="4881"/>
                  </a:lnTo>
                  <a:cubicBezTo>
                    <a:pt x="1" y="4955"/>
                    <a:pt x="1" y="5066"/>
                    <a:pt x="74" y="5103"/>
                  </a:cubicBezTo>
                  <a:cubicBezTo>
                    <a:pt x="148" y="5177"/>
                    <a:pt x="222" y="5214"/>
                    <a:pt x="296" y="5214"/>
                  </a:cubicBezTo>
                  <a:lnTo>
                    <a:pt x="40188" y="5214"/>
                  </a:lnTo>
                  <a:cubicBezTo>
                    <a:pt x="40261" y="5214"/>
                    <a:pt x="40335" y="5177"/>
                    <a:pt x="40409" y="5103"/>
                  </a:cubicBezTo>
                  <a:cubicBezTo>
                    <a:pt x="40483" y="5066"/>
                    <a:pt x="40483" y="4955"/>
                    <a:pt x="40483" y="4881"/>
                  </a:cubicBezTo>
                  <a:lnTo>
                    <a:pt x="40483" y="297"/>
                  </a:lnTo>
                  <a:cubicBezTo>
                    <a:pt x="40483" y="223"/>
                    <a:pt x="40483" y="149"/>
                    <a:pt x="40409" y="112"/>
                  </a:cubicBezTo>
                  <a:cubicBezTo>
                    <a:pt x="40335" y="38"/>
                    <a:pt x="40261" y="1"/>
                    <a:pt x="40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1" name="Google Shape;4001;g3048a510704_4_0"/>
            <p:cNvSpPr/>
            <p:nvPr/>
          </p:nvSpPr>
          <p:spPr>
            <a:xfrm>
              <a:off x="1876875" y="3616300"/>
              <a:ext cx="4057550" cy="43475"/>
            </a:xfrm>
            <a:custGeom>
              <a:rect b="b" l="l" r="r" t="t"/>
              <a:pathLst>
                <a:path extrusionOk="0" h="1739" w="162302">
                  <a:moveTo>
                    <a:pt x="1" y="1"/>
                  </a:moveTo>
                  <a:lnTo>
                    <a:pt x="1" y="1739"/>
                  </a:lnTo>
                  <a:lnTo>
                    <a:pt x="162301" y="1739"/>
                  </a:lnTo>
                  <a:lnTo>
                    <a:pt x="1623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2" name="Google Shape;4002;g3048a510704_4_0"/>
            <p:cNvSpPr/>
            <p:nvPr/>
          </p:nvSpPr>
          <p:spPr>
            <a:xfrm>
              <a:off x="1868550" y="3608925"/>
              <a:ext cx="4073275" cy="59175"/>
            </a:xfrm>
            <a:custGeom>
              <a:rect b="b" l="l" r="r" t="t"/>
              <a:pathLst>
                <a:path extrusionOk="0" h="2367" w="162931">
                  <a:moveTo>
                    <a:pt x="162302" y="629"/>
                  </a:moveTo>
                  <a:lnTo>
                    <a:pt x="162302" y="1738"/>
                  </a:lnTo>
                  <a:lnTo>
                    <a:pt x="629" y="1738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2034"/>
                  </a:lnTo>
                  <a:cubicBezTo>
                    <a:pt x="1" y="2144"/>
                    <a:pt x="38" y="2218"/>
                    <a:pt x="112" y="2255"/>
                  </a:cubicBezTo>
                  <a:cubicBezTo>
                    <a:pt x="149" y="2329"/>
                    <a:pt x="223" y="2366"/>
                    <a:pt x="334" y="2366"/>
                  </a:cubicBezTo>
                  <a:lnTo>
                    <a:pt x="162634" y="2366"/>
                  </a:lnTo>
                  <a:cubicBezTo>
                    <a:pt x="162708" y="2366"/>
                    <a:pt x="162782" y="2329"/>
                    <a:pt x="162819" y="2255"/>
                  </a:cubicBezTo>
                  <a:cubicBezTo>
                    <a:pt x="162893" y="2218"/>
                    <a:pt x="162930" y="2144"/>
                    <a:pt x="162930" y="2034"/>
                  </a:cubicBezTo>
                  <a:lnTo>
                    <a:pt x="162930" y="296"/>
                  </a:lnTo>
                  <a:cubicBezTo>
                    <a:pt x="162930" y="222"/>
                    <a:pt x="162893" y="148"/>
                    <a:pt x="162819" y="74"/>
                  </a:cubicBezTo>
                  <a:cubicBezTo>
                    <a:pt x="162782" y="37"/>
                    <a:pt x="162708" y="0"/>
                    <a:pt x="1626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3" name="Google Shape;4003;g3048a510704_4_0"/>
            <p:cNvSpPr/>
            <p:nvPr/>
          </p:nvSpPr>
          <p:spPr>
            <a:xfrm>
              <a:off x="4942650" y="3616300"/>
              <a:ext cx="991775" cy="43475"/>
            </a:xfrm>
            <a:custGeom>
              <a:rect b="b" l="l" r="r" t="t"/>
              <a:pathLst>
                <a:path extrusionOk="0" h="1739" w="39671">
                  <a:moveTo>
                    <a:pt x="1" y="1"/>
                  </a:moveTo>
                  <a:lnTo>
                    <a:pt x="1" y="1739"/>
                  </a:lnTo>
                  <a:lnTo>
                    <a:pt x="39670" y="1739"/>
                  </a:lnTo>
                  <a:lnTo>
                    <a:pt x="396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4" name="Google Shape;4004;g3048a510704_4_0"/>
            <p:cNvSpPr/>
            <p:nvPr/>
          </p:nvSpPr>
          <p:spPr>
            <a:xfrm>
              <a:off x="4935275" y="3608925"/>
              <a:ext cx="1006550" cy="59175"/>
            </a:xfrm>
            <a:custGeom>
              <a:rect b="b" l="l" r="r" t="t"/>
              <a:pathLst>
                <a:path extrusionOk="0" h="2367" w="40262">
                  <a:moveTo>
                    <a:pt x="39633" y="629"/>
                  </a:moveTo>
                  <a:lnTo>
                    <a:pt x="39633" y="1738"/>
                  </a:lnTo>
                  <a:lnTo>
                    <a:pt x="592" y="1738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0" y="148"/>
                    <a:pt x="0" y="222"/>
                    <a:pt x="0" y="296"/>
                  </a:cubicBezTo>
                  <a:lnTo>
                    <a:pt x="0" y="2034"/>
                  </a:lnTo>
                  <a:cubicBezTo>
                    <a:pt x="0" y="2144"/>
                    <a:pt x="0" y="2218"/>
                    <a:pt x="74" y="2255"/>
                  </a:cubicBezTo>
                  <a:cubicBezTo>
                    <a:pt x="148" y="2329"/>
                    <a:pt x="222" y="2366"/>
                    <a:pt x="296" y="2366"/>
                  </a:cubicBezTo>
                  <a:lnTo>
                    <a:pt x="39965" y="2366"/>
                  </a:lnTo>
                  <a:cubicBezTo>
                    <a:pt x="40039" y="2366"/>
                    <a:pt x="40113" y="2329"/>
                    <a:pt x="40150" y="2255"/>
                  </a:cubicBezTo>
                  <a:cubicBezTo>
                    <a:pt x="40224" y="2218"/>
                    <a:pt x="40261" y="2144"/>
                    <a:pt x="40261" y="2034"/>
                  </a:cubicBezTo>
                  <a:lnTo>
                    <a:pt x="40261" y="296"/>
                  </a:lnTo>
                  <a:cubicBezTo>
                    <a:pt x="40261" y="222"/>
                    <a:pt x="40224" y="148"/>
                    <a:pt x="40150" y="74"/>
                  </a:cubicBezTo>
                  <a:cubicBezTo>
                    <a:pt x="40113" y="37"/>
                    <a:pt x="40039" y="0"/>
                    <a:pt x="39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5" name="Google Shape;4005;g3048a510704_4_0"/>
            <p:cNvSpPr/>
            <p:nvPr/>
          </p:nvSpPr>
          <p:spPr>
            <a:xfrm>
              <a:off x="5555450" y="2786125"/>
              <a:ext cx="416875" cy="365650"/>
            </a:xfrm>
            <a:custGeom>
              <a:rect b="b" l="l" r="r" t="t"/>
              <a:pathLst>
                <a:path extrusionOk="0" h="14626" w="16675">
                  <a:moveTo>
                    <a:pt x="6176" y="1"/>
                  </a:moveTo>
                  <a:cubicBezTo>
                    <a:pt x="5854" y="1"/>
                    <a:pt x="5521" y="27"/>
                    <a:pt x="5176" y="82"/>
                  </a:cubicBezTo>
                  <a:cubicBezTo>
                    <a:pt x="555" y="785"/>
                    <a:pt x="0" y="2966"/>
                    <a:pt x="296" y="4260"/>
                  </a:cubicBezTo>
                  <a:cubicBezTo>
                    <a:pt x="296" y="4260"/>
                    <a:pt x="2736" y="9842"/>
                    <a:pt x="4289" y="12320"/>
                  </a:cubicBezTo>
                  <a:cubicBezTo>
                    <a:pt x="5353" y="13953"/>
                    <a:pt x="6550" y="14625"/>
                    <a:pt x="7480" y="14625"/>
                  </a:cubicBezTo>
                  <a:cubicBezTo>
                    <a:pt x="7939" y="14625"/>
                    <a:pt x="8333" y="14461"/>
                    <a:pt x="8615" y="14168"/>
                  </a:cubicBezTo>
                  <a:lnTo>
                    <a:pt x="11055" y="11728"/>
                  </a:lnTo>
                  <a:lnTo>
                    <a:pt x="14086" y="14464"/>
                  </a:lnTo>
                  <a:lnTo>
                    <a:pt x="16674" y="10582"/>
                  </a:lnTo>
                  <a:cubicBezTo>
                    <a:pt x="16674" y="10582"/>
                    <a:pt x="14382" y="7550"/>
                    <a:pt x="13384" y="5702"/>
                  </a:cubicBezTo>
                  <a:cubicBezTo>
                    <a:pt x="12426" y="3958"/>
                    <a:pt x="10141" y="1"/>
                    <a:pt x="61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6" name="Google Shape;4006;g3048a510704_4_0"/>
            <p:cNvSpPr/>
            <p:nvPr/>
          </p:nvSpPr>
          <p:spPr>
            <a:xfrm>
              <a:off x="5552675" y="2778000"/>
              <a:ext cx="427950" cy="381750"/>
            </a:xfrm>
            <a:custGeom>
              <a:rect b="b" l="l" r="r" t="t"/>
              <a:pathLst>
                <a:path extrusionOk="0" h="15270" w="17118">
                  <a:moveTo>
                    <a:pt x="6249" y="629"/>
                  </a:moveTo>
                  <a:cubicBezTo>
                    <a:pt x="8134" y="629"/>
                    <a:pt x="9650" y="1553"/>
                    <a:pt x="10796" y="2736"/>
                  </a:cubicBezTo>
                  <a:cubicBezTo>
                    <a:pt x="11942" y="3919"/>
                    <a:pt x="12755" y="5287"/>
                    <a:pt x="13199" y="6175"/>
                  </a:cubicBezTo>
                  <a:cubicBezTo>
                    <a:pt x="14086" y="7790"/>
                    <a:pt x="15895" y="10246"/>
                    <a:pt x="16396" y="10917"/>
                  </a:cubicBezTo>
                  <a:lnTo>
                    <a:pt x="16396" y="10917"/>
                  </a:lnTo>
                  <a:lnTo>
                    <a:pt x="14123" y="14308"/>
                  </a:lnTo>
                  <a:lnTo>
                    <a:pt x="11387" y="11831"/>
                  </a:lnTo>
                  <a:cubicBezTo>
                    <a:pt x="11332" y="11776"/>
                    <a:pt x="11258" y="11748"/>
                    <a:pt x="11180" y="11748"/>
                  </a:cubicBezTo>
                  <a:cubicBezTo>
                    <a:pt x="11101" y="11748"/>
                    <a:pt x="11018" y="11776"/>
                    <a:pt x="10944" y="11831"/>
                  </a:cubicBezTo>
                  <a:cubicBezTo>
                    <a:pt x="10944" y="11831"/>
                    <a:pt x="9391" y="13421"/>
                    <a:pt x="8504" y="14271"/>
                  </a:cubicBezTo>
                  <a:cubicBezTo>
                    <a:pt x="8282" y="14493"/>
                    <a:pt x="7986" y="14641"/>
                    <a:pt x="7616" y="14641"/>
                  </a:cubicBezTo>
                  <a:cubicBezTo>
                    <a:pt x="6840" y="14641"/>
                    <a:pt x="5694" y="14049"/>
                    <a:pt x="4659" y="12460"/>
                  </a:cubicBezTo>
                  <a:cubicBezTo>
                    <a:pt x="3919" y="11277"/>
                    <a:pt x="2884" y="9243"/>
                    <a:pt x="2108" y="7543"/>
                  </a:cubicBezTo>
                  <a:cubicBezTo>
                    <a:pt x="1701" y="6692"/>
                    <a:pt x="1331" y="5916"/>
                    <a:pt x="1073" y="5361"/>
                  </a:cubicBezTo>
                  <a:cubicBezTo>
                    <a:pt x="883" y="4955"/>
                    <a:pt x="753" y="4647"/>
                    <a:pt x="697" y="4512"/>
                  </a:cubicBezTo>
                  <a:lnTo>
                    <a:pt x="697" y="4512"/>
                  </a:lnTo>
                  <a:lnTo>
                    <a:pt x="703" y="4511"/>
                  </a:lnTo>
                  <a:cubicBezTo>
                    <a:pt x="666" y="4363"/>
                    <a:pt x="629" y="4178"/>
                    <a:pt x="629" y="4030"/>
                  </a:cubicBezTo>
                  <a:cubicBezTo>
                    <a:pt x="629" y="3439"/>
                    <a:pt x="851" y="2810"/>
                    <a:pt x="1516" y="2182"/>
                  </a:cubicBezTo>
                  <a:cubicBezTo>
                    <a:pt x="2182" y="1590"/>
                    <a:pt x="3365" y="999"/>
                    <a:pt x="5324" y="703"/>
                  </a:cubicBezTo>
                  <a:cubicBezTo>
                    <a:pt x="5657" y="666"/>
                    <a:pt x="5953" y="629"/>
                    <a:pt x="6249" y="629"/>
                  </a:cubicBezTo>
                  <a:close/>
                  <a:moveTo>
                    <a:pt x="6249" y="1"/>
                  </a:moveTo>
                  <a:cubicBezTo>
                    <a:pt x="5916" y="1"/>
                    <a:pt x="5583" y="37"/>
                    <a:pt x="5250" y="111"/>
                  </a:cubicBezTo>
                  <a:cubicBezTo>
                    <a:pt x="3217" y="407"/>
                    <a:pt x="1923" y="999"/>
                    <a:pt x="1110" y="1738"/>
                  </a:cubicBezTo>
                  <a:cubicBezTo>
                    <a:pt x="296" y="2441"/>
                    <a:pt x="1" y="3291"/>
                    <a:pt x="38" y="4030"/>
                  </a:cubicBezTo>
                  <a:cubicBezTo>
                    <a:pt x="38" y="4252"/>
                    <a:pt x="38" y="4437"/>
                    <a:pt x="74" y="4659"/>
                  </a:cubicBezTo>
                  <a:lnTo>
                    <a:pt x="111" y="4696"/>
                  </a:lnTo>
                  <a:cubicBezTo>
                    <a:pt x="111" y="4696"/>
                    <a:pt x="740" y="6101"/>
                    <a:pt x="1516" y="7801"/>
                  </a:cubicBezTo>
                  <a:cubicBezTo>
                    <a:pt x="2330" y="9539"/>
                    <a:pt x="3365" y="11535"/>
                    <a:pt x="4141" y="12792"/>
                  </a:cubicBezTo>
                  <a:cubicBezTo>
                    <a:pt x="5250" y="14493"/>
                    <a:pt x="6507" y="15232"/>
                    <a:pt x="7616" y="15269"/>
                  </a:cubicBezTo>
                  <a:cubicBezTo>
                    <a:pt x="8134" y="15269"/>
                    <a:pt x="8615" y="15048"/>
                    <a:pt x="8947" y="14715"/>
                  </a:cubicBezTo>
                  <a:lnTo>
                    <a:pt x="10500" y="13162"/>
                  </a:lnTo>
                  <a:lnTo>
                    <a:pt x="11193" y="12469"/>
                  </a:lnTo>
                  <a:lnTo>
                    <a:pt x="13975" y="15011"/>
                  </a:lnTo>
                  <a:cubicBezTo>
                    <a:pt x="14030" y="15065"/>
                    <a:pt x="14103" y="15099"/>
                    <a:pt x="14168" y="15099"/>
                  </a:cubicBezTo>
                  <a:cubicBezTo>
                    <a:pt x="14192" y="15099"/>
                    <a:pt x="14214" y="15094"/>
                    <a:pt x="14234" y="15085"/>
                  </a:cubicBezTo>
                  <a:cubicBezTo>
                    <a:pt x="14308" y="15085"/>
                    <a:pt x="14419" y="15048"/>
                    <a:pt x="14456" y="14974"/>
                  </a:cubicBezTo>
                  <a:lnTo>
                    <a:pt x="17044" y="11092"/>
                  </a:lnTo>
                  <a:cubicBezTo>
                    <a:pt x="17118" y="10981"/>
                    <a:pt x="17118" y="10833"/>
                    <a:pt x="17044" y="10722"/>
                  </a:cubicBezTo>
                  <a:cubicBezTo>
                    <a:pt x="17044" y="10722"/>
                    <a:pt x="16896" y="10537"/>
                    <a:pt x="16674" y="10204"/>
                  </a:cubicBezTo>
                  <a:cubicBezTo>
                    <a:pt x="15972" y="9280"/>
                    <a:pt x="14493" y="7247"/>
                    <a:pt x="13754" y="5879"/>
                  </a:cubicBezTo>
                  <a:cubicBezTo>
                    <a:pt x="13273" y="4992"/>
                    <a:pt x="12460" y="3550"/>
                    <a:pt x="11240" y="2293"/>
                  </a:cubicBezTo>
                  <a:cubicBezTo>
                    <a:pt x="10020" y="1073"/>
                    <a:pt x="8356" y="1"/>
                    <a:pt x="6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7" name="Google Shape;4007;g3048a510704_4_0"/>
            <p:cNvSpPr/>
            <p:nvPr/>
          </p:nvSpPr>
          <p:spPr>
            <a:xfrm>
              <a:off x="5414950" y="2624850"/>
              <a:ext cx="546274" cy="391175"/>
            </a:xfrm>
            <a:custGeom>
              <a:rect b="b" l="l" r="r" t="t"/>
              <a:pathLst>
                <a:path extrusionOk="0" h="15647" w="21851">
                  <a:moveTo>
                    <a:pt x="13545" y="0"/>
                  </a:moveTo>
                  <a:cubicBezTo>
                    <a:pt x="11427" y="0"/>
                    <a:pt x="9026" y="650"/>
                    <a:pt x="6619" y="2060"/>
                  </a:cubicBezTo>
                  <a:cubicBezTo>
                    <a:pt x="999" y="5387"/>
                    <a:pt x="1" y="11265"/>
                    <a:pt x="3033" y="12153"/>
                  </a:cubicBezTo>
                  <a:cubicBezTo>
                    <a:pt x="3273" y="12221"/>
                    <a:pt x="3520" y="12252"/>
                    <a:pt x="3773" y="12252"/>
                  </a:cubicBezTo>
                  <a:cubicBezTo>
                    <a:pt x="6670" y="12252"/>
                    <a:pt x="10204" y="8124"/>
                    <a:pt x="10205" y="8123"/>
                  </a:cubicBezTo>
                  <a:lnTo>
                    <a:pt x="10205" y="8123"/>
                  </a:lnTo>
                  <a:cubicBezTo>
                    <a:pt x="8763" y="10711"/>
                    <a:pt x="11351" y="10711"/>
                    <a:pt x="11351" y="10711"/>
                  </a:cubicBezTo>
                  <a:cubicBezTo>
                    <a:pt x="11351" y="10711"/>
                    <a:pt x="11499" y="12412"/>
                    <a:pt x="12238" y="13595"/>
                  </a:cubicBezTo>
                  <a:cubicBezTo>
                    <a:pt x="12355" y="13785"/>
                    <a:pt x="12456" y="13864"/>
                    <a:pt x="12544" y="13864"/>
                  </a:cubicBezTo>
                  <a:cubicBezTo>
                    <a:pt x="12986" y="13864"/>
                    <a:pt x="13089" y="11857"/>
                    <a:pt x="13089" y="11857"/>
                  </a:cubicBezTo>
                  <a:cubicBezTo>
                    <a:pt x="13089" y="11857"/>
                    <a:pt x="15529" y="14297"/>
                    <a:pt x="17414" y="15295"/>
                  </a:cubicBezTo>
                  <a:cubicBezTo>
                    <a:pt x="17865" y="15539"/>
                    <a:pt x="18268" y="15646"/>
                    <a:pt x="18625" y="15646"/>
                  </a:cubicBezTo>
                  <a:cubicBezTo>
                    <a:pt x="19731" y="15646"/>
                    <a:pt x="20397" y="14620"/>
                    <a:pt x="20704" y="13447"/>
                  </a:cubicBezTo>
                  <a:cubicBezTo>
                    <a:pt x="21148" y="11857"/>
                    <a:pt x="21851" y="6829"/>
                    <a:pt x="19854" y="3206"/>
                  </a:cubicBezTo>
                  <a:cubicBezTo>
                    <a:pt x="18692" y="1156"/>
                    <a:pt x="16370" y="0"/>
                    <a:pt x="13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8" name="Google Shape;4008;g3048a510704_4_0"/>
            <p:cNvSpPr/>
            <p:nvPr/>
          </p:nvSpPr>
          <p:spPr>
            <a:xfrm>
              <a:off x="5440850" y="2617175"/>
              <a:ext cx="512050" cy="406700"/>
            </a:xfrm>
            <a:custGeom>
              <a:rect b="b" l="l" r="r" t="t"/>
              <a:pathLst>
                <a:path extrusionOk="0" h="16268" w="20482">
                  <a:moveTo>
                    <a:pt x="12496" y="629"/>
                  </a:moveTo>
                  <a:cubicBezTo>
                    <a:pt x="15269" y="629"/>
                    <a:pt x="17450" y="1738"/>
                    <a:pt x="18559" y="3698"/>
                  </a:cubicBezTo>
                  <a:cubicBezTo>
                    <a:pt x="19558" y="5472"/>
                    <a:pt x="19853" y="7654"/>
                    <a:pt x="19853" y="9576"/>
                  </a:cubicBezTo>
                  <a:cubicBezTo>
                    <a:pt x="19853" y="11351"/>
                    <a:pt x="19595" y="12940"/>
                    <a:pt x="19373" y="13680"/>
                  </a:cubicBezTo>
                  <a:cubicBezTo>
                    <a:pt x="19225" y="14234"/>
                    <a:pt x="19003" y="14752"/>
                    <a:pt x="18707" y="15122"/>
                  </a:cubicBezTo>
                  <a:cubicBezTo>
                    <a:pt x="18374" y="15454"/>
                    <a:pt x="18042" y="15639"/>
                    <a:pt x="17598" y="15676"/>
                  </a:cubicBezTo>
                  <a:cubicBezTo>
                    <a:pt x="17302" y="15676"/>
                    <a:pt x="16933" y="15565"/>
                    <a:pt x="16526" y="15343"/>
                  </a:cubicBezTo>
                  <a:cubicBezTo>
                    <a:pt x="15639" y="14863"/>
                    <a:pt x="14567" y="14013"/>
                    <a:pt x="13716" y="13273"/>
                  </a:cubicBezTo>
                  <a:cubicBezTo>
                    <a:pt x="13310" y="12903"/>
                    <a:pt x="12940" y="12571"/>
                    <a:pt x="12681" y="12349"/>
                  </a:cubicBezTo>
                  <a:cubicBezTo>
                    <a:pt x="12533" y="12201"/>
                    <a:pt x="12459" y="12127"/>
                    <a:pt x="12385" y="12053"/>
                  </a:cubicBezTo>
                  <a:cubicBezTo>
                    <a:pt x="12311" y="11979"/>
                    <a:pt x="12274" y="11942"/>
                    <a:pt x="12274" y="11942"/>
                  </a:cubicBezTo>
                  <a:cubicBezTo>
                    <a:pt x="12220" y="11888"/>
                    <a:pt x="12126" y="11854"/>
                    <a:pt x="12037" y="11854"/>
                  </a:cubicBezTo>
                  <a:cubicBezTo>
                    <a:pt x="12004" y="11854"/>
                    <a:pt x="11971" y="11858"/>
                    <a:pt x="11942" y="11868"/>
                  </a:cubicBezTo>
                  <a:cubicBezTo>
                    <a:pt x="11831" y="11905"/>
                    <a:pt x="11757" y="12016"/>
                    <a:pt x="11757" y="12127"/>
                  </a:cubicBezTo>
                  <a:cubicBezTo>
                    <a:pt x="11757" y="12127"/>
                    <a:pt x="11757" y="12275"/>
                    <a:pt x="11720" y="12460"/>
                  </a:cubicBezTo>
                  <a:cubicBezTo>
                    <a:pt x="11720" y="12719"/>
                    <a:pt x="11646" y="13125"/>
                    <a:pt x="11572" y="13458"/>
                  </a:cubicBezTo>
                  <a:cubicBezTo>
                    <a:pt x="11544" y="13571"/>
                    <a:pt x="11515" y="13684"/>
                    <a:pt x="11487" y="13764"/>
                  </a:cubicBezTo>
                  <a:lnTo>
                    <a:pt x="11487" y="13764"/>
                  </a:lnTo>
                  <a:cubicBezTo>
                    <a:pt x="11479" y="13750"/>
                    <a:pt x="11470" y="13734"/>
                    <a:pt x="11461" y="13717"/>
                  </a:cubicBezTo>
                  <a:cubicBezTo>
                    <a:pt x="11128" y="13199"/>
                    <a:pt x="10906" y="12497"/>
                    <a:pt x="10796" y="11942"/>
                  </a:cubicBezTo>
                  <a:cubicBezTo>
                    <a:pt x="10722" y="11683"/>
                    <a:pt x="10685" y="11425"/>
                    <a:pt x="10685" y="11240"/>
                  </a:cubicBezTo>
                  <a:cubicBezTo>
                    <a:pt x="10648" y="11166"/>
                    <a:pt x="10648" y="11092"/>
                    <a:pt x="10648" y="11055"/>
                  </a:cubicBezTo>
                  <a:lnTo>
                    <a:pt x="10648" y="10981"/>
                  </a:lnTo>
                  <a:cubicBezTo>
                    <a:pt x="10611" y="10833"/>
                    <a:pt x="10500" y="10685"/>
                    <a:pt x="10315" y="10685"/>
                  </a:cubicBezTo>
                  <a:cubicBezTo>
                    <a:pt x="10241" y="10685"/>
                    <a:pt x="9908" y="10685"/>
                    <a:pt x="9575" y="10537"/>
                  </a:cubicBezTo>
                  <a:cubicBezTo>
                    <a:pt x="9428" y="10463"/>
                    <a:pt x="9317" y="10389"/>
                    <a:pt x="9206" y="10278"/>
                  </a:cubicBezTo>
                  <a:cubicBezTo>
                    <a:pt x="9132" y="10131"/>
                    <a:pt x="9058" y="9983"/>
                    <a:pt x="9058" y="9761"/>
                  </a:cubicBezTo>
                  <a:cubicBezTo>
                    <a:pt x="9058" y="9502"/>
                    <a:pt x="9169" y="9095"/>
                    <a:pt x="9465" y="8578"/>
                  </a:cubicBezTo>
                  <a:cubicBezTo>
                    <a:pt x="9539" y="8430"/>
                    <a:pt x="9502" y="8245"/>
                    <a:pt x="9354" y="8171"/>
                  </a:cubicBezTo>
                  <a:cubicBezTo>
                    <a:pt x="9307" y="8125"/>
                    <a:pt x="9248" y="8104"/>
                    <a:pt x="9186" y="8104"/>
                  </a:cubicBezTo>
                  <a:cubicBezTo>
                    <a:pt x="9101" y="8104"/>
                    <a:pt x="9011" y="8144"/>
                    <a:pt x="8947" y="8208"/>
                  </a:cubicBezTo>
                  <a:lnTo>
                    <a:pt x="8910" y="8245"/>
                  </a:lnTo>
                  <a:cubicBezTo>
                    <a:pt x="8725" y="8467"/>
                    <a:pt x="7801" y="9502"/>
                    <a:pt x="6618" y="10426"/>
                  </a:cubicBezTo>
                  <a:cubicBezTo>
                    <a:pt x="5435" y="11388"/>
                    <a:pt x="3956" y="12238"/>
                    <a:pt x="2736" y="12238"/>
                  </a:cubicBezTo>
                  <a:cubicBezTo>
                    <a:pt x="2514" y="12238"/>
                    <a:pt x="2292" y="12201"/>
                    <a:pt x="2070" y="12164"/>
                  </a:cubicBezTo>
                  <a:cubicBezTo>
                    <a:pt x="1590" y="12016"/>
                    <a:pt x="1257" y="11757"/>
                    <a:pt x="998" y="11351"/>
                  </a:cubicBezTo>
                  <a:cubicBezTo>
                    <a:pt x="740" y="10981"/>
                    <a:pt x="629" y="10463"/>
                    <a:pt x="629" y="9872"/>
                  </a:cubicBezTo>
                  <a:cubicBezTo>
                    <a:pt x="629" y="8800"/>
                    <a:pt x="1035" y="7506"/>
                    <a:pt x="1886" y="6249"/>
                  </a:cubicBezTo>
                  <a:cubicBezTo>
                    <a:pt x="2699" y="4955"/>
                    <a:pt x="3993" y="3661"/>
                    <a:pt x="5731" y="2626"/>
                  </a:cubicBezTo>
                  <a:cubicBezTo>
                    <a:pt x="8097" y="1258"/>
                    <a:pt x="10463" y="629"/>
                    <a:pt x="12496" y="629"/>
                  </a:cubicBezTo>
                  <a:close/>
                  <a:moveTo>
                    <a:pt x="12496" y="1"/>
                  </a:moveTo>
                  <a:cubicBezTo>
                    <a:pt x="10315" y="1"/>
                    <a:pt x="7875" y="666"/>
                    <a:pt x="5435" y="2108"/>
                  </a:cubicBezTo>
                  <a:cubicBezTo>
                    <a:pt x="3623" y="3180"/>
                    <a:pt x="2255" y="4511"/>
                    <a:pt x="1368" y="5879"/>
                  </a:cubicBezTo>
                  <a:cubicBezTo>
                    <a:pt x="444" y="7284"/>
                    <a:pt x="0" y="8652"/>
                    <a:pt x="0" y="9872"/>
                  </a:cubicBezTo>
                  <a:cubicBezTo>
                    <a:pt x="0" y="10537"/>
                    <a:pt x="148" y="11166"/>
                    <a:pt x="481" y="11683"/>
                  </a:cubicBezTo>
                  <a:cubicBezTo>
                    <a:pt x="776" y="12201"/>
                    <a:pt x="1294" y="12571"/>
                    <a:pt x="1886" y="12756"/>
                  </a:cubicBezTo>
                  <a:cubicBezTo>
                    <a:pt x="2181" y="12829"/>
                    <a:pt x="2440" y="12866"/>
                    <a:pt x="2736" y="12866"/>
                  </a:cubicBezTo>
                  <a:cubicBezTo>
                    <a:pt x="4363" y="12829"/>
                    <a:pt x="5989" y="11757"/>
                    <a:pt x="7246" y="10722"/>
                  </a:cubicBezTo>
                  <a:cubicBezTo>
                    <a:pt x="7697" y="10351"/>
                    <a:pt x="8100" y="9975"/>
                    <a:pt x="8433" y="9646"/>
                  </a:cubicBezTo>
                  <a:lnTo>
                    <a:pt x="8433" y="9646"/>
                  </a:lnTo>
                  <a:cubicBezTo>
                    <a:pt x="8431" y="9685"/>
                    <a:pt x="8429" y="9723"/>
                    <a:pt x="8429" y="9761"/>
                  </a:cubicBezTo>
                  <a:cubicBezTo>
                    <a:pt x="8429" y="10131"/>
                    <a:pt x="8577" y="10463"/>
                    <a:pt x="8762" y="10685"/>
                  </a:cubicBezTo>
                  <a:cubicBezTo>
                    <a:pt x="9058" y="11018"/>
                    <a:pt x="9428" y="11166"/>
                    <a:pt x="9760" y="11240"/>
                  </a:cubicBezTo>
                  <a:cubicBezTo>
                    <a:pt x="9864" y="11266"/>
                    <a:pt x="9963" y="11283"/>
                    <a:pt x="10049" y="11293"/>
                  </a:cubicBezTo>
                  <a:lnTo>
                    <a:pt x="10049" y="11293"/>
                  </a:lnTo>
                  <a:cubicBezTo>
                    <a:pt x="10075" y="11486"/>
                    <a:pt x="10123" y="11766"/>
                    <a:pt x="10204" y="12090"/>
                  </a:cubicBezTo>
                  <a:cubicBezTo>
                    <a:pt x="10315" y="12682"/>
                    <a:pt x="10537" y="13421"/>
                    <a:pt x="10943" y="14049"/>
                  </a:cubicBezTo>
                  <a:cubicBezTo>
                    <a:pt x="11017" y="14160"/>
                    <a:pt x="11091" y="14271"/>
                    <a:pt x="11165" y="14345"/>
                  </a:cubicBezTo>
                  <a:cubicBezTo>
                    <a:pt x="11239" y="14419"/>
                    <a:pt x="11350" y="14456"/>
                    <a:pt x="11498" y="14456"/>
                  </a:cubicBezTo>
                  <a:cubicBezTo>
                    <a:pt x="11683" y="14456"/>
                    <a:pt x="11831" y="14345"/>
                    <a:pt x="11905" y="14271"/>
                  </a:cubicBezTo>
                  <a:cubicBezTo>
                    <a:pt x="12016" y="14086"/>
                    <a:pt x="12089" y="13902"/>
                    <a:pt x="12163" y="13680"/>
                  </a:cubicBezTo>
                  <a:cubicBezTo>
                    <a:pt x="12226" y="13412"/>
                    <a:pt x="12269" y="13104"/>
                    <a:pt x="12298" y="12836"/>
                  </a:cubicBezTo>
                  <a:lnTo>
                    <a:pt x="12298" y="12836"/>
                  </a:lnTo>
                  <a:cubicBezTo>
                    <a:pt x="12557" y="13081"/>
                    <a:pt x="12909" y="13405"/>
                    <a:pt x="13310" y="13754"/>
                  </a:cubicBezTo>
                  <a:cubicBezTo>
                    <a:pt x="14160" y="14493"/>
                    <a:pt x="15269" y="15343"/>
                    <a:pt x="16230" y="15898"/>
                  </a:cubicBezTo>
                  <a:cubicBezTo>
                    <a:pt x="16711" y="16157"/>
                    <a:pt x="17154" y="16268"/>
                    <a:pt x="17598" y="16268"/>
                  </a:cubicBezTo>
                  <a:cubicBezTo>
                    <a:pt x="18264" y="16268"/>
                    <a:pt x="18781" y="15972"/>
                    <a:pt x="19151" y="15491"/>
                  </a:cubicBezTo>
                  <a:cubicBezTo>
                    <a:pt x="19558" y="15048"/>
                    <a:pt x="19816" y="14456"/>
                    <a:pt x="19964" y="13828"/>
                  </a:cubicBezTo>
                  <a:cubicBezTo>
                    <a:pt x="20186" y="13014"/>
                    <a:pt x="20482" y="11425"/>
                    <a:pt x="20482" y="9576"/>
                  </a:cubicBezTo>
                  <a:cubicBezTo>
                    <a:pt x="20482" y="7580"/>
                    <a:pt x="20149" y="5287"/>
                    <a:pt x="19077" y="3365"/>
                  </a:cubicBezTo>
                  <a:cubicBezTo>
                    <a:pt x="17857" y="1221"/>
                    <a:pt x="15417" y="1"/>
                    <a:pt x="12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9" name="Google Shape;4009;g3048a510704_4_0"/>
            <p:cNvSpPr/>
            <p:nvPr/>
          </p:nvSpPr>
          <p:spPr>
            <a:xfrm>
              <a:off x="5732875" y="2898975"/>
              <a:ext cx="70300" cy="90700"/>
            </a:xfrm>
            <a:custGeom>
              <a:rect b="b" l="l" r="r" t="t"/>
              <a:pathLst>
                <a:path extrusionOk="0" h="3628" w="2812">
                  <a:moveTo>
                    <a:pt x="1120" y="1"/>
                  </a:moveTo>
                  <a:cubicBezTo>
                    <a:pt x="0" y="1"/>
                    <a:pt x="519" y="2888"/>
                    <a:pt x="519" y="2888"/>
                  </a:cubicBezTo>
                  <a:lnTo>
                    <a:pt x="1961" y="3628"/>
                  </a:lnTo>
                  <a:cubicBezTo>
                    <a:pt x="2664" y="2334"/>
                    <a:pt x="2812" y="448"/>
                    <a:pt x="1370" y="42"/>
                  </a:cubicBezTo>
                  <a:cubicBezTo>
                    <a:pt x="1279" y="14"/>
                    <a:pt x="1196" y="1"/>
                    <a:pt x="1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0" name="Google Shape;4010;g3048a510704_4_0"/>
            <p:cNvSpPr/>
            <p:nvPr/>
          </p:nvSpPr>
          <p:spPr>
            <a:xfrm>
              <a:off x="5735675" y="2890750"/>
              <a:ext cx="67500" cy="106325"/>
            </a:xfrm>
            <a:custGeom>
              <a:rect b="b" l="l" r="r" t="t"/>
              <a:pathLst>
                <a:path extrusionOk="0" h="4253" w="2700">
                  <a:moveTo>
                    <a:pt x="1036" y="1"/>
                  </a:moveTo>
                  <a:cubicBezTo>
                    <a:pt x="814" y="1"/>
                    <a:pt x="592" y="75"/>
                    <a:pt x="444" y="223"/>
                  </a:cubicBezTo>
                  <a:cubicBezTo>
                    <a:pt x="223" y="445"/>
                    <a:pt x="149" y="703"/>
                    <a:pt x="75" y="999"/>
                  </a:cubicBezTo>
                  <a:cubicBezTo>
                    <a:pt x="1" y="1258"/>
                    <a:pt x="1" y="1591"/>
                    <a:pt x="1" y="1886"/>
                  </a:cubicBezTo>
                  <a:cubicBezTo>
                    <a:pt x="1" y="2626"/>
                    <a:pt x="112" y="3291"/>
                    <a:pt x="112" y="3291"/>
                  </a:cubicBezTo>
                  <a:cubicBezTo>
                    <a:pt x="149" y="3439"/>
                    <a:pt x="296" y="3550"/>
                    <a:pt x="444" y="3550"/>
                  </a:cubicBezTo>
                  <a:cubicBezTo>
                    <a:pt x="629" y="3513"/>
                    <a:pt x="740" y="3328"/>
                    <a:pt x="703" y="3180"/>
                  </a:cubicBezTo>
                  <a:cubicBezTo>
                    <a:pt x="703" y="3180"/>
                    <a:pt x="703" y="3143"/>
                    <a:pt x="703" y="3070"/>
                  </a:cubicBezTo>
                  <a:cubicBezTo>
                    <a:pt x="666" y="2848"/>
                    <a:pt x="592" y="2367"/>
                    <a:pt x="592" y="1886"/>
                  </a:cubicBezTo>
                  <a:cubicBezTo>
                    <a:pt x="592" y="1517"/>
                    <a:pt x="629" y="1147"/>
                    <a:pt x="740" y="925"/>
                  </a:cubicBezTo>
                  <a:cubicBezTo>
                    <a:pt x="777" y="814"/>
                    <a:pt x="814" y="740"/>
                    <a:pt x="851" y="666"/>
                  </a:cubicBezTo>
                  <a:cubicBezTo>
                    <a:pt x="925" y="629"/>
                    <a:pt x="962" y="629"/>
                    <a:pt x="1036" y="629"/>
                  </a:cubicBezTo>
                  <a:cubicBezTo>
                    <a:pt x="1073" y="629"/>
                    <a:pt x="1110" y="629"/>
                    <a:pt x="1184" y="666"/>
                  </a:cubicBezTo>
                  <a:cubicBezTo>
                    <a:pt x="1517" y="740"/>
                    <a:pt x="1701" y="925"/>
                    <a:pt x="1849" y="1147"/>
                  </a:cubicBezTo>
                  <a:cubicBezTo>
                    <a:pt x="1997" y="1406"/>
                    <a:pt x="2071" y="1702"/>
                    <a:pt x="2071" y="2034"/>
                  </a:cubicBezTo>
                  <a:cubicBezTo>
                    <a:pt x="2071" y="2589"/>
                    <a:pt x="1886" y="3254"/>
                    <a:pt x="1590" y="3809"/>
                  </a:cubicBezTo>
                  <a:cubicBezTo>
                    <a:pt x="1480" y="3957"/>
                    <a:pt x="1553" y="4142"/>
                    <a:pt x="1701" y="4216"/>
                  </a:cubicBezTo>
                  <a:cubicBezTo>
                    <a:pt x="1751" y="4240"/>
                    <a:pt x="1804" y="4253"/>
                    <a:pt x="1856" y="4253"/>
                  </a:cubicBezTo>
                  <a:cubicBezTo>
                    <a:pt x="1960" y="4253"/>
                    <a:pt x="2059" y="4203"/>
                    <a:pt x="2108" y="4105"/>
                  </a:cubicBezTo>
                  <a:cubicBezTo>
                    <a:pt x="2441" y="3476"/>
                    <a:pt x="2700" y="2737"/>
                    <a:pt x="2700" y="2034"/>
                  </a:cubicBezTo>
                  <a:cubicBezTo>
                    <a:pt x="2700" y="1628"/>
                    <a:pt x="2589" y="1184"/>
                    <a:pt x="2367" y="851"/>
                  </a:cubicBezTo>
                  <a:cubicBezTo>
                    <a:pt x="2182" y="482"/>
                    <a:pt x="1812" y="186"/>
                    <a:pt x="1369" y="75"/>
                  </a:cubicBezTo>
                  <a:cubicBezTo>
                    <a:pt x="1258" y="38"/>
                    <a:pt x="1147" y="1"/>
                    <a:pt x="1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1" name="Google Shape;4011;g3048a510704_4_0"/>
            <p:cNvSpPr/>
            <p:nvPr/>
          </p:nvSpPr>
          <p:spPr>
            <a:xfrm>
              <a:off x="5487050" y="4141300"/>
              <a:ext cx="251425" cy="785650"/>
            </a:xfrm>
            <a:custGeom>
              <a:rect b="b" l="l" r="r" t="t"/>
              <a:pathLst>
                <a:path extrusionOk="0" h="31426" w="10057">
                  <a:moveTo>
                    <a:pt x="7395" y="0"/>
                  </a:moveTo>
                  <a:lnTo>
                    <a:pt x="1" y="407"/>
                  </a:lnTo>
                  <a:lnTo>
                    <a:pt x="6581" y="31241"/>
                  </a:lnTo>
                  <a:lnTo>
                    <a:pt x="10057" y="31425"/>
                  </a:lnTo>
                  <a:lnTo>
                    <a:pt x="73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2" name="Google Shape;4012;g3048a510704_4_0"/>
            <p:cNvSpPr/>
            <p:nvPr/>
          </p:nvSpPr>
          <p:spPr>
            <a:xfrm>
              <a:off x="5478725" y="4133900"/>
              <a:ext cx="268075" cy="801375"/>
            </a:xfrm>
            <a:custGeom>
              <a:rect b="b" l="l" r="r" t="t"/>
              <a:pathLst>
                <a:path extrusionOk="0" h="32055" w="10723">
                  <a:moveTo>
                    <a:pt x="7432" y="629"/>
                  </a:moveTo>
                  <a:lnTo>
                    <a:pt x="10057" y="31389"/>
                  </a:lnTo>
                  <a:lnTo>
                    <a:pt x="7173" y="31241"/>
                  </a:lnTo>
                  <a:lnTo>
                    <a:pt x="704" y="1017"/>
                  </a:lnTo>
                  <a:lnTo>
                    <a:pt x="704" y="1017"/>
                  </a:lnTo>
                  <a:lnTo>
                    <a:pt x="7432" y="629"/>
                  </a:lnTo>
                  <a:close/>
                  <a:moveTo>
                    <a:pt x="7728" y="1"/>
                  </a:moveTo>
                  <a:lnTo>
                    <a:pt x="334" y="407"/>
                  </a:lnTo>
                  <a:cubicBezTo>
                    <a:pt x="223" y="407"/>
                    <a:pt x="149" y="444"/>
                    <a:pt x="75" y="518"/>
                  </a:cubicBezTo>
                  <a:cubicBezTo>
                    <a:pt x="38" y="592"/>
                    <a:pt x="1" y="703"/>
                    <a:pt x="38" y="777"/>
                  </a:cubicBezTo>
                  <a:lnTo>
                    <a:pt x="6619" y="31574"/>
                  </a:lnTo>
                  <a:cubicBezTo>
                    <a:pt x="6619" y="31721"/>
                    <a:pt x="6767" y="31832"/>
                    <a:pt x="6877" y="31832"/>
                  </a:cubicBezTo>
                  <a:lnTo>
                    <a:pt x="10390" y="32054"/>
                  </a:lnTo>
                  <a:cubicBezTo>
                    <a:pt x="10464" y="32054"/>
                    <a:pt x="10574" y="32017"/>
                    <a:pt x="10611" y="31943"/>
                  </a:cubicBezTo>
                  <a:cubicBezTo>
                    <a:pt x="10685" y="31869"/>
                    <a:pt x="10722" y="31795"/>
                    <a:pt x="10722" y="31721"/>
                  </a:cubicBezTo>
                  <a:lnTo>
                    <a:pt x="8024" y="296"/>
                  </a:lnTo>
                  <a:cubicBezTo>
                    <a:pt x="8024" y="111"/>
                    <a:pt x="7876" y="1"/>
                    <a:pt x="7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3" name="Google Shape;4013;g3048a510704_4_0"/>
            <p:cNvSpPr/>
            <p:nvPr/>
          </p:nvSpPr>
          <p:spPr>
            <a:xfrm>
              <a:off x="5471350" y="4922300"/>
              <a:ext cx="282850" cy="117400"/>
            </a:xfrm>
            <a:custGeom>
              <a:rect b="b" l="l" r="r" t="t"/>
              <a:pathLst>
                <a:path extrusionOk="0" h="4696" w="11314">
                  <a:moveTo>
                    <a:pt x="7209" y="1"/>
                  </a:moveTo>
                  <a:lnTo>
                    <a:pt x="0" y="4696"/>
                  </a:lnTo>
                  <a:lnTo>
                    <a:pt x="11313" y="4696"/>
                  </a:lnTo>
                  <a:lnTo>
                    <a:pt x="10685" y="185"/>
                  </a:lnTo>
                  <a:lnTo>
                    <a:pt x="72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4" name="Google Shape;4014;g3048a510704_4_0"/>
            <p:cNvSpPr/>
            <p:nvPr/>
          </p:nvSpPr>
          <p:spPr>
            <a:xfrm>
              <a:off x="5463025" y="4913975"/>
              <a:ext cx="299475" cy="134050"/>
            </a:xfrm>
            <a:custGeom>
              <a:rect b="b" l="l" r="r" t="t"/>
              <a:pathLst>
                <a:path extrusionOk="0" h="5362" w="11979">
                  <a:moveTo>
                    <a:pt x="7624" y="636"/>
                  </a:moveTo>
                  <a:lnTo>
                    <a:pt x="10759" y="814"/>
                  </a:lnTo>
                  <a:lnTo>
                    <a:pt x="11276" y="4733"/>
                  </a:lnTo>
                  <a:lnTo>
                    <a:pt x="1368" y="4733"/>
                  </a:lnTo>
                  <a:lnTo>
                    <a:pt x="7624" y="636"/>
                  </a:lnTo>
                  <a:close/>
                  <a:moveTo>
                    <a:pt x="7542" y="1"/>
                  </a:moveTo>
                  <a:cubicBezTo>
                    <a:pt x="7505" y="1"/>
                    <a:pt x="7431" y="38"/>
                    <a:pt x="7358" y="75"/>
                  </a:cubicBezTo>
                  <a:lnTo>
                    <a:pt x="185" y="4807"/>
                  </a:lnTo>
                  <a:cubicBezTo>
                    <a:pt x="74" y="4881"/>
                    <a:pt x="0" y="4992"/>
                    <a:pt x="37" y="5140"/>
                  </a:cubicBezTo>
                  <a:cubicBezTo>
                    <a:pt x="74" y="5251"/>
                    <a:pt x="222" y="5362"/>
                    <a:pt x="333" y="5362"/>
                  </a:cubicBezTo>
                  <a:lnTo>
                    <a:pt x="11646" y="5362"/>
                  </a:lnTo>
                  <a:cubicBezTo>
                    <a:pt x="11720" y="5362"/>
                    <a:pt x="11831" y="5325"/>
                    <a:pt x="11868" y="5251"/>
                  </a:cubicBezTo>
                  <a:cubicBezTo>
                    <a:pt x="11942" y="5177"/>
                    <a:pt x="11979" y="5103"/>
                    <a:pt x="11942" y="4992"/>
                  </a:cubicBezTo>
                  <a:lnTo>
                    <a:pt x="11350" y="481"/>
                  </a:lnTo>
                  <a:cubicBezTo>
                    <a:pt x="11313" y="334"/>
                    <a:pt x="11202" y="223"/>
                    <a:pt x="11055" y="223"/>
                  </a:cubicBezTo>
                  <a:lnTo>
                    <a:pt x="75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5" name="Google Shape;4015;g3048a510704_4_0"/>
            <p:cNvSpPr/>
            <p:nvPr/>
          </p:nvSpPr>
          <p:spPr>
            <a:xfrm>
              <a:off x="5231950" y="3802100"/>
              <a:ext cx="1096200" cy="1127625"/>
            </a:xfrm>
            <a:custGeom>
              <a:rect b="b" l="l" r="r" t="t"/>
              <a:pathLst>
                <a:path extrusionOk="0" h="45105" w="43848">
                  <a:moveTo>
                    <a:pt x="41704" y="0"/>
                  </a:moveTo>
                  <a:lnTo>
                    <a:pt x="28024" y="148"/>
                  </a:lnTo>
                  <a:lnTo>
                    <a:pt x="26730" y="3180"/>
                  </a:lnTo>
                  <a:cubicBezTo>
                    <a:pt x="26730" y="3180"/>
                    <a:pt x="16674" y="5028"/>
                    <a:pt x="11351" y="6174"/>
                  </a:cubicBezTo>
                  <a:cubicBezTo>
                    <a:pt x="6027" y="7357"/>
                    <a:pt x="1" y="9502"/>
                    <a:pt x="1" y="10796"/>
                  </a:cubicBezTo>
                  <a:cubicBezTo>
                    <a:pt x="1" y="12089"/>
                    <a:pt x="4474" y="44956"/>
                    <a:pt x="4474" y="44956"/>
                  </a:cubicBezTo>
                  <a:lnTo>
                    <a:pt x="7210" y="45104"/>
                  </a:lnTo>
                  <a:lnTo>
                    <a:pt x="7765" y="15269"/>
                  </a:lnTo>
                  <a:cubicBezTo>
                    <a:pt x="7765" y="15269"/>
                    <a:pt x="24290" y="14086"/>
                    <a:pt x="28912" y="13938"/>
                  </a:cubicBezTo>
                  <a:cubicBezTo>
                    <a:pt x="29406" y="13926"/>
                    <a:pt x="29890" y="13924"/>
                    <a:pt x="30365" y="13924"/>
                  </a:cubicBezTo>
                  <a:cubicBezTo>
                    <a:pt x="30708" y="13924"/>
                    <a:pt x="31045" y="13925"/>
                    <a:pt x="31379" y="13925"/>
                  </a:cubicBezTo>
                  <a:cubicBezTo>
                    <a:pt x="34868" y="13925"/>
                    <a:pt x="37847" y="13782"/>
                    <a:pt x="40557" y="10500"/>
                  </a:cubicBezTo>
                  <a:cubicBezTo>
                    <a:pt x="43848" y="6470"/>
                    <a:pt x="41704" y="0"/>
                    <a:pt x="4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6" name="Google Shape;4016;g3048a510704_4_0"/>
            <p:cNvSpPr/>
            <p:nvPr/>
          </p:nvSpPr>
          <p:spPr>
            <a:xfrm>
              <a:off x="5223650" y="3794700"/>
              <a:ext cx="1075850" cy="1142425"/>
            </a:xfrm>
            <a:custGeom>
              <a:rect b="b" l="l" r="r" t="t"/>
              <a:pathLst>
                <a:path extrusionOk="0" h="45697" w="43034">
                  <a:moveTo>
                    <a:pt x="41808" y="594"/>
                  </a:moveTo>
                  <a:cubicBezTo>
                    <a:pt x="41961" y="1163"/>
                    <a:pt x="42405" y="2897"/>
                    <a:pt x="42405" y="4917"/>
                  </a:cubicBezTo>
                  <a:cubicBezTo>
                    <a:pt x="42405" y="6803"/>
                    <a:pt x="41999" y="8947"/>
                    <a:pt x="40631" y="10611"/>
                  </a:cubicBezTo>
                  <a:cubicBezTo>
                    <a:pt x="39041" y="12570"/>
                    <a:pt x="37377" y="13347"/>
                    <a:pt x="35492" y="13679"/>
                  </a:cubicBezTo>
                  <a:cubicBezTo>
                    <a:pt x="33606" y="14012"/>
                    <a:pt x="31536" y="13864"/>
                    <a:pt x="29207" y="13938"/>
                  </a:cubicBezTo>
                  <a:cubicBezTo>
                    <a:pt x="24585" y="14086"/>
                    <a:pt x="8060" y="15232"/>
                    <a:pt x="8060" y="15232"/>
                  </a:cubicBezTo>
                  <a:cubicBezTo>
                    <a:pt x="7912" y="15269"/>
                    <a:pt x="7764" y="15380"/>
                    <a:pt x="7764" y="15528"/>
                  </a:cubicBezTo>
                  <a:lnTo>
                    <a:pt x="7246" y="45068"/>
                  </a:lnTo>
                  <a:lnTo>
                    <a:pt x="5102" y="44969"/>
                  </a:lnTo>
                  <a:lnTo>
                    <a:pt x="5102" y="44969"/>
                  </a:lnTo>
                  <a:cubicBezTo>
                    <a:pt x="5067" y="44733"/>
                    <a:pt x="5005" y="44337"/>
                    <a:pt x="4917" y="43811"/>
                  </a:cubicBezTo>
                  <a:cubicBezTo>
                    <a:pt x="4510" y="40631"/>
                    <a:pt x="3438" y="32756"/>
                    <a:pt x="2440" y="25473"/>
                  </a:cubicBezTo>
                  <a:cubicBezTo>
                    <a:pt x="1959" y="21850"/>
                    <a:pt x="1516" y="18375"/>
                    <a:pt x="1183" y="15750"/>
                  </a:cubicBezTo>
                  <a:cubicBezTo>
                    <a:pt x="998" y="14456"/>
                    <a:pt x="887" y="13347"/>
                    <a:pt x="776" y="12533"/>
                  </a:cubicBezTo>
                  <a:cubicBezTo>
                    <a:pt x="739" y="12127"/>
                    <a:pt x="702" y="11794"/>
                    <a:pt x="665" y="11535"/>
                  </a:cubicBezTo>
                  <a:cubicBezTo>
                    <a:pt x="629" y="11313"/>
                    <a:pt x="629" y="11128"/>
                    <a:pt x="629" y="11092"/>
                  </a:cubicBezTo>
                  <a:cubicBezTo>
                    <a:pt x="629" y="11055"/>
                    <a:pt x="665" y="10944"/>
                    <a:pt x="813" y="10759"/>
                  </a:cubicBezTo>
                  <a:cubicBezTo>
                    <a:pt x="1072" y="10500"/>
                    <a:pt x="1590" y="10167"/>
                    <a:pt x="2329" y="9798"/>
                  </a:cubicBezTo>
                  <a:cubicBezTo>
                    <a:pt x="4473" y="8725"/>
                    <a:pt x="8281" y="7542"/>
                    <a:pt x="11757" y="6803"/>
                  </a:cubicBezTo>
                  <a:cubicBezTo>
                    <a:pt x="14419" y="6211"/>
                    <a:pt x="18263" y="5472"/>
                    <a:pt x="21443" y="4843"/>
                  </a:cubicBezTo>
                  <a:cubicBezTo>
                    <a:pt x="23033" y="4548"/>
                    <a:pt x="24438" y="4289"/>
                    <a:pt x="25473" y="4067"/>
                  </a:cubicBezTo>
                  <a:cubicBezTo>
                    <a:pt x="26508" y="3882"/>
                    <a:pt x="27136" y="3771"/>
                    <a:pt x="27136" y="3771"/>
                  </a:cubicBezTo>
                  <a:cubicBezTo>
                    <a:pt x="27247" y="3734"/>
                    <a:pt x="27321" y="3697"/>
                    <a:pt x="27358" y="3586"/>
                  </a:cubicBezTo>
                  <a:lnTo>
                    <a:pt x="28574" y="737"/>
                  </a:lnTo>
                  <a:lnTo>
                    <a:pt x="28574" y="737"/>
                  </a:lnTo>
                  <a:lnTo>
                    <a:pt x="41808" y="594"/>
                  </a:lnTo>
                  <a:close/>
                  <a:moveTo>
                    <a:pt x="42036" y="0"/>
                  </a:moveTo>
                  <a:lnTo>
                    <a:pt x="28356" y="148"/>
                  </a:lnTo>
                  <a:cubicBezTo>
                    <a:pt x="28246" y="148"/>
                    <a:pt x="28135" y="222"/>
                    <a:pt x="28098" y="333"/>
                  </a:cubicBezTo>
                  <a:lnTo>
                    <a:pt x="26854" y="3211"/>
                  </a:lnTo>
                  <a:lnTo>
                    <a:pt x="26854" y="3211"/>
                  </a:lnTo>
                  <a:cubicBezTo>
                    <a:pt x="25505" y="3459"/>
                    <a:pt x="16524" y="5116"/>
                    <a:pt x="11609" y="6174"/>
                  </a:cubicBezTo>
                  <a:cubicBezTo>
                    <a:pt x="8947" y="6766"/>
                    <a:pt x="6100" y="7579"/>
                    <a:pt x="3882" y="8430"/>
                  </a:cubicBezTo>
                  <a:cubicBezTo>
                    <a:pt x="2810" y="8873"/>
                    <a:pt x="1849" y="9317"/>
                    <a:pt x="1183" y="9724"/>
                  </a:cubicBezTo>
                  <a:cubicBezTo>
                    <a:pt x="850" y="9945"/>
                    <a:pt x="555" y="10130"/>
                    <a:pt x="370" y="10352"/>
                  </a:cubicBezTo>
                  <a:cubicBezTo>
                    <a:pt x="148" y="10574"/>
                    <a:pt x="0" y="10796"/>
                    <a:pt x="0" y="11092"/>
                  </a:cubicBezTo>
                  <a:cubicBezTo>
                    <a:pt x="0" y="11202"/>
                    <a:pt x="37" y="11387"/>
                    <a:pt x="74" y="11720"/>
                  </a:cubicBezTo>
                  <a:cubicBezTo>
                    <a:pt x="555" y="16415"/>
                    <a:pt x="4510" y="45289"/>
                    <a:pt x="4510" y="45289"/>
                  </a:cubicBezTo>
                  <a:cubicBezTo>
                    <a:pt x="4547" y="45437"/>
                    <a:pt x="4658" y="45548"/>
                    <a:pt x="4806" y="45548"/>
                  </a:cubicBezTo>
                  <a:lnTo>
                    <a:pt x="7542" y="45696"/>
                  </a:lnTo>
                  <a:cubicBezTo>
                    <a:pt x="7616" y="45696"/>
                    <a:pt x="7690" y="45696"/>
                    <a:pt x="7764" y="45622"/>
                  </a:cubicBezTo>
                  <a:cubicBezTo>
                    <a:pt x="7838" y="45585"/>
                    <a:pt x="7875" y="45474"/>
                    <a:pt x="7875" y="45400"/>
                  </a:cubicBezTo>
                  <a:lnTo>
                    <a:pt x="8388" y="15840"/>
                  </a:lnTo>
                  <a:lnTo>
                    <a:pt x="8388" y="15840"/>
                  </a:lnTo>
                  <a:cubicBezTo>
                    <a:pt x="8803" y="15811"/>
                    <a:pt x="9641" y="15752"/>
                    <a:pt x="10758" y="15676"/>
                  </a:cubicBezTo>
                  <a:cubicBezTo>
                    <a:pt x="15639" y="15343"/>
                    <a:pt x="25805" y="14678"/>
                    <a:pt x="29244" y="14567"/>
                  </a:cubicBezTo>
                  <a:cubicBezTo>
                    <a:pt x="31536" y="14493"/>
                    <a:pt x="33606" y="14641"/>
                    <a:pt x="35603" y="14271"/>
                  </a:cubicBezTo>
                  <a:cubicBezTo>
                    <a:pt x="37562" y="13938"/>
                    <a:pt x="39411" y="13051"/>
                    <a:pt x="41111" y="10981"/>
                  </a:cubicBezTo>
                  <a:cubicBezTo>
                    <a:pt x="42627" y="9169"/>
                    <a:pt x="43034" y="6877"/>
                    <a:pt x="43034" y="4917"/>
                  </a:cubicBezTo>
                  <a:cubicBezTo>
                    <a:pt x="43034" y="2329"/>
                    <a:pt x="42331" y="222"/>
                    <a:pt x="42331" y="185"/>
                  </a:cubicBezTo>
                  <a:cubicBezTo>
                    <a:pt x="42294" y="74"/>
                    <a:pt x="42146" y="0"/>
                    <a:pt x="4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7" name="Google Shape;4017;g3048a510704_4_0"/>
            <p:cNvSpPr/>
            <p:nvPr/>
          </p:nvSpPr>
          <p:spPr>
            <a:xfrm>
              <a:off x="5111800" y="4926000"/>
              <a:ext cx="308725" cy="134975"/>
            </a:xfrm>
            <a:custGeom>
              <a:rect b="b" l="l" r="r" t="t"/>
              <a:pathLst>
                <a:path extrusionOk="0" h="5399" w="12349">
                  <a:moveTo>
                    <a:pt x="9280" y="0"/>
                  </a:moveTo>
                  <a:lnTo>
                    <a:pt x="8837" y="259"/>
                  </a:lnTo>
                  <a:lnTo>
                    <a:pt x="1" y="5398"/>
                  </a:lnTo>
                  <a:lnTo>
                    <a:pt x="12349" y="5398"/>
                  </a:lnTo>
                  <a:lnTo>
                    <a:pt x="12016" y="148"/>
                  </a:lnTo>
                  <a:lnTo>
                    <a:pt x="92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8" name="Google Shape;4018;g3048a510704_4_0"/>
            <p:cNvSpPr/>
            <p:nvPr/>
          </p:nvSpPr>
          <p:spPr>
            <a:xfrm>
              <a:off x="5103475" y="4918600"/>
              <a:ext cx="324450" cy="150675"/>
            </a:xfrm>
            <a:custGeom>
              <a:rect b="b" l="l" r="r" t="t"/>
              <a:pathLst>
                <a:path extrusionOk="0" h="6027" w="12978">
                  <a:moveTo>
                    <a:pt x="9698" y="597"/>
                  </a:moveTo>
                  <a:lnTo>
                    <a:pt x="12053" y="740"/>
                  </a:lnTo>
                  <a:lnTo>
                    <a:pt x="12349" y="5398"/>
                  </a:lnTo>
                  <a:lnTo>
                    <a:pt x="1480" y="5398"/>
                  </a:lnTo>
                  <a:lnTo>
                    <a:pt x="9317" y="851"/>
                  </a:lnTo>
                  <a:lnTo>
                    <a:pt x="9698" y="597"/>
                  </a:lnTo>
                  <a:close/>
                  <a:moveTo>
                    <a:pt x="9650" y="1"/>
                  </a:moveTo>
                  <a:cubicBezTo>
                    <a:pt x="9576" y="1"/>
                    <a:pt x="9539" y="1"/>
                    <a:pt x="9465" y="38"/>
                  </a:cubicBezTo>
                  <a:lnTo>
                    <a:pt x="9022" y="296"/>
                  </a:lnTo>
                  <a:lnTo>
                    <a:pt x="186" y="5435"/>
                  </a:lnTo>
                  <a:cubicBezTo>
                    <a:pt x="38" y="5509"/>
                    <a:pt x="1" y="5657"/>
                    <a:pt x="38" y="5805"/>
                  </a:cubicBezTo>
                  <a:cubicBezTo>
                    <a:pt x="75" y="5916"/>
                    <a:pt x="186" y="6027"/>
                    <a:pt x="334" y="6027"/>
                  </a:cubicBezTo>
                  <a:lnTo>
                    <a:pt x="12682" y="6027"/>
                  </a:lnTo>
                  <a:cubicBezTo>
                    <a:pt x="12756" y="6027"/>
                    <a:pt x="12830" y="5990"/>
                    <a:pt x="12904" y="5916"/>
                  </a:cubicBezTo>
                  <a:cubicBezTo>
                    <a:pt x="12941" y="5842"/>
                    <a:pt x="12978" y="5768"/>
                    <a:pt x="12978" y="5694"/>
                  </a:cubicBezTo>
                  <a:lnTo>
                    <a:pt x="12682" y="407"/>
                  </a:lnTo>
                  <a:cubicBezTo>
                    <a:pt x="12645" y="259"/>
                    <a:pt x="12534" y="149"/>
                    <a:pt x="12386" y="149"/>
                  </a:cubicBezTo>
                  <a:lnTo>
                    <a:pt x="96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9" name="Google Shape;4019;g3048a510704_4_0"/>
            <p:cNvSpPr/>
            <p:nvPr/>
          </p:nvSpPr>
          <p:spPr>
            <a:xfrm>
              <a:off x="5408500" y="3494300"/>
              <a:ext cx="201500" cy="90600"/>
            </a:xfrm>
            <a:custGeom>
              <a:rect b="b" l="l" r="r" t="t"/>
              <a:pathLst>
                <a:path extrusionOk="0" h="3624" w="8060">
                  <a:moveTo>
                    <a:pt x="2884" y="1"/>
                  </a:moveTo>
                  <a:cubicBezTo>
                    <a:pt x="1960" y="1"/>
                    <a:pt x="0" y="2367"/>
                    <a:pt x="0" y="2700"/>
                  </a:cubicBezTo>
                  <a:cubicBezTo>
                    <a:pt x="0" y="2933"/>
                    <a:pt x="46" y="3306"/>
                    <a:pt x="321" y="3306"/>
                  </a:cubicBezTo>
                  <a:cubicBezTo>
                    <a:pt x="394" y="3306"/>
                    <a:pt x="483" y="3279"/>
                    <a:pt x="592" y="3217"/>
                  </a:cubicBezTo>
                  <a:cubicBezTo>
                    <a:pt x="1109" y="2885"/>
                    <a:pt x="2366" y="2071"/>
                    <a:pt x="2366" y="2071"/>
                  </a:cubicBezTo>
                  <a:lnTo>
                    <a:pt x="7542" y="3624"/>
                  </a:lnTo>
                  <a:lnTo>
                    <a:pt x="8060" y="1443"/>
                  </a:lnTo>
                  <a:lnTo>
                    <a:pt x="5287" y="297"/>
                  </a:lnTo>
                  <a:cubicBezTo>
                    <a:pt x="5287" y="297"/>
                    <a:pt x="3808" y="1"/>
                    <a:pt x="28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0" name="Google Shape;4020;g3048a510704_4_0"/>
            <p:cNvSpPr/>
            <p:nvPr/>
          </p:nvSpPr>
          <p:spPr>
            <a:xfrm>
              <a:off x="5400175" y="3486925"/>
              <a:ext cx="218150" cy="105775"/>
            </a:xfrm>
            <a:custGeom>
              <a:rect b="b" l="l" r="r" t="t"/>
              <a:pathLst>
                <a:path extrusionOk="0" h="4231" w="8726">
                  <a:moveTo>
                    <a:pt x="3217" y="592"/>
                  </a:moveTo>
                  <a:cubicBezTo>
                    <a:pt x="3660" y="592"/>
                    <a:pt x="4252" y="666"/>
                    <a:pt x="4696" y="739"/>
                  </a:cubicBezTo>
                  <a:cubicBezTo>
                    <a:pt x="4954" y="776"/>
                    <a:pt x="5139" y="813"/>
                    <a:pt x="5287" y="850"/>
                  </a:cubicBezTo>
                  <a:cubicBezTo>
                    <a:pt x="5362" y="869"/>
                    <a:pt x="5428" y="878"/>
                    <a:pt x="5474" y="883"/>
                  </a:cubicBezTo>
                  <a:lnTo>
                    <a:pt x="5474" y="883"/>
                  </a:lnTo>
                  <a:lnTo>
                    <a:pt x="5472" y="887"/>
                  </a:lnTo>
                  <a:lnTo>
                    <a:pt x="8023" y="1923"/>
                  </a:lnTo>
                  <a:lnTo>
                    <a:pt x="7653" y="3512"/>
                  </a:lnTo>
                  <a:lnTo>
                    <a:pt x="2773" y="2070"/>
                  </a:lnTo>
                  <a:cubicBezTo>
                    <a:pt x="2752" y="2060"/>
                    <a:pt x="2730" y="2055"/>
                    <a:pt x="2707" y="2055"/>
                  </a:cubicBezTo>
                  <a:cubicBezTo>
                    <a:pt x="2653" y="2055"/>
                    <a:pt x="2593" y="2081"/>
                    <a:pt x="2514" y="2107"/>
                  </a:cubicBezTo>
                  <a:cubicBezTo>
                    <a:pt x="2514" y="2107"/>
                    <a:pt x="2219" y="2329"/>
                    <a:pt x="1849" y="2551"/>
                  </a:cubicBezTo>
                  <a:cubicBezTo>
                    <a:pt x="1479" y="2810"/>
                    <a:pt x="1036" y="3106"/>
                    <a:pt x="777" y="3253"/>
                  </a:cubicBezTo>
                  <a:cubicBezTo>
                    <a:pt x="743" y="3271"/>
                    <a:pt x="716" y="3280"/>
                    <a:pt x="698" y="3285"/>
                  </a:cubicBezTo>
                  <a:lnTo>
                    <a:pt x="698" y="3285"/>
                  </a:lnTo>
                  <a:cubicBezTo>
                    <a:pt x="688" y="3272"/>
                    <a:pt x="666" y="3237"/>
                    <a:pt x="666" y="3180"/>
                  </a:cubicBezTo>
                  <a:cubicBezTo>
                    <a:pt x="635" y="3149"/>
                    <a:pt x="630" y="3092"/>
                    <a:pt x="629" y="3031"/>
                  </a:cubicBezTo>
                  <a:lnTo>
                    <a:pt x="629" y="3031"/>
                  </a:lnTo>
                  <a:cubicBezTo>
                    <a:pt x="632" y="3026"/>
                    <a:pt x="669" y="2953"/>
                    <a:pt x="740" y="2847"/>
                  </a:cubicBezTo>
                  <a:cubicBezTo>
                    <a:pt x="962" y="2514"/>
                    <a:pt x="1442" y="1923"/>
                    <a:pt x="1960" y="1442"/>
                  </a:cubicBezTo>
                  <a:cubicBezTo>
                    <a:pt x="2182" y="1183"/>
                    <a:pt x="2477" y="961"/>
                    <a:pt x="2699" y="813"/>
                  </a:cubicBezTo>
                  <a:cubicBezTo>
                    <a:pt x="2921" y="666"/>
                    <a:pt x="3143" y="592"/>
                    <a:pt x="3217" y="592"/>
                  </a:cubicBezTo>
                  <a:close/>
                  <a:moveTo>
                    <a:pt x="3217" y="0"/>
                  </a:moveTo>
                  <a:cubicBezTo>
                    <a:pt x="2847" y="0"/>
                    <a:pt x="2551" y="185"/>
                    <a:pt x="2182" y="407"/>
                  </a:cubicBezTo>
                  <a:cubicBezTo>
                    <a:pt x="1701" y="776"/>
                    <a:pt x="1183" y="1331"/>
                    <a:pt x="740" y="1812"/>
                  </a:cubicBezTo>
                  <a:cubicBezTo>
                    <a:pt x="555" y="2033"/>
                    <a:pt x="370" y="2255"/>
                    <a:pt x="259" y="2440"/>
                  </a:cubicBezTo>
                  <a:cubicBezTo>
                    <a:pt x="185" y="2551"/>
                    <a:pt x="148" y="2625"/>
                    <a:pt x="111" y="2699"/>
                  </a:cubicBezTo>
                  <a:lnTo>
                    <a:pt x="37" y="2810"/>
                  </a:lnTo>
                  <a:cubicBezTo>
                    <a:pt x="37" y="2884"/>
                    <a:pt x="0" y="2921"/>
                    <a:pt x="0" y="2995"/>
                  </a:cubicBezTo>
                  <a:cubicBezTo>
                    <a:pt x="0" y="3143"/>
                    <a:pt x="37" y="3327"/>
                    <a:pt x="111" y="3512"/>
                  </a:cubicBezTo>
                  <a:cubicBezTo>
                    <a:pt x="148" y="3586"/>
                    <a:pt x="185" y="3697"/>
                    <a:pt x="296" y="3771"/>
                  </a:cubicBezTo>
                  <a:cubicBezTo>
                    <a:pt x="370" y="3845"/>
                    <a:pt x="518" y="3919"/>
                    <a:pt x="666" y="3919"/>
                  </a:cubicBezTo>
                  <a:cubicBezTo>
                    <a:pt x="814" y="3919"/>
                    <a:pt x="962" y="3845"/>
                    <a:pt x="1110" y="3771"/>
                  </a:cubicBezTo>
                  <a:cubicBezTo>
                    <a:pt x="1529" y="3501"/>
                    <a:pt x="2436" y="2915"/>
                    <a:pt x="2763" y="2703"/>
                  </a:cubicBezTo>
                  <a:lnTo>
                    <a:pt x="2763" y="2703"/>
                  </a:lnTo>
                  <a:lnTo>
                    <a:pt x="7801" y="4215"/>
                  </a:lnTo>
                  <a:cubicBezTo>
                    <a:pt x="7823" y="4226"/>
                    <a:pt x="7845" y="4230"/>
                    <a:pt x="7866" y="4230"/>
                  </a:cubicBezTo>
                  <a:cubicBezTo>
                    <a:pt x="7918" y="4230"/>
                    <a:pt x="7971" y="4204"/>
                    <a:pt x="8023" y="4178"/>
                  </a:cubicBezTo>
                  <a:cubicBezTo>
                    <a:pt x="8097" y="4141"/>
                    <a:pt x="8171" y="4067"/>
                    <a:pt x="8171" y="3993"/>
                  </a:cubicBezTo>
                  <a:lnTo>
                    <a:pt x="8688" y="1812"/>
                  </a:lnTo>
                  <a:cubicBezTo>
                    <a:pt x="8725" y="1664"/>
                    <a:pt x="8652" y="1516"/>
                    <a:pt x="8504" y="1442"/>
                  </a:cubicBezTo>
                  <a:lnTo>
                    <a:pt x="5731" y="333"/>
                  </a:lnTo>
                  <a:lnTo>
                    <a:pt x="5657" y="296"/>
                  </a:lnTo>
                  <a:cubicBezTo>
                    <a:pt x="5657" y="296"/>
                    <a:pt x="421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1" name="Google Shape;4021;g3048a510704_4_0"/>
            <p:cNvSpPr/>
            <p:nvPr/>
          </p:nvSpPr>
          <p:spPr>
            <a:xfrm>
              <a:off x="5410350" y="3530350"/>
              <a:ext cx="171000" cy="49025"/>
            </a:xfrm>
            <a:custGeom>
              <a:rect b="b" l="l" r="r" t="t"/>
              <a:pathLst>
                <a:path extrusionOk="0" h="1961" w="6840">
                  <a:moveTo>
                    <a:pt x="5213" y="1"/>
                  </a:moveTo>
                  <a:cubicBezTo>
                    <a:pt x="5213" y="1"/>
                    <a:pt x="1775" y="223"/>
                    <a:pt x="1035" y="333"/>
                  </a:cubicBezTo>
                  <a:cubicBezTo>
                    <a:pt x="333" y="407"/>
                    <a:pt x="0" y="1258"/>
                    <a:pt x="961" y="1258"/>
                  </a:cubicBezTo>
                  <a:cubicBezTo>
                    <a:pt x="1886" y="1258"/>
                    <a:pt x="3106" y="1147"/>
                    <a:pt x="3106" y="1147"/>
                  </a:cubicBezTo>
                  <a:cubicBezTo>
                    <a:pt x="3106" y="1147"/>
                    <a:pt x="3845" y="1775"/>
                    <a:pt x="5213" y="1886"/>
                  </a:cubicBezTo>
                  <a:cubicBezTo>
                    <a:pt x="6544" y="1960"/>
                    <a:pt x="6840" y="1960"/>
                    <a:pt x="6840" y="1960"/>
                  </a:cubicBezTo>
                  <a:lnTo>
                    <a:pt x="52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2" name="Google Shape;4022;g3048a510704_4_0"/>
            <p:cNvSpPr/>
            <p:nvPr/>
          </p:nvSpPr>
          <p:spPr>
            <a:xfrm>
              <a:off x="5412200" y="3522950"/>
              <a:ext cx="177475" cy="64725"/>
            </a:xfrm>
            <a:custGeom>
              <a:rect b="b" l="l" r="r" t="t"/>
              <a:pathLst>
                <a:path extrusionOk="0" h="2589" w="7099">
                  <a:moveTo>
                    <a:pt x="5102" y="1"/>
                  </a:moveTo>
                  <a:cubicBezTo>
                    <a:pt x="5102" y="1"/>
                    <a:pt x="4252" y="38"/>
                    <a:pt x="3290" y="112"/>
                  </a:cubicBezTo>
                  <a:cubicBezTo>
                    <a:pt x="2366" y="186"/>
                    <a:pt x="1331" y="260"/>
                    <a:pt x="924" y="297"/>
                  </a:cubicBezTo>
                  <a:cubicBezTo>
                    <a:pt x="665" y="334"/>
                    <a:pt x="444" y="445"/>
                    <a:pt x="296" y="592"/>
                  </a:cubicBezTo>
                  <a:cubicBezTo>
                    <a:pt x="111" y="777"/>
                    <a:pt x="0" y="962"/>
                    <a:pt x="0" y="1184"/>
                  </a:cubicBezTo>
                  <a:cubicBezTo>
                    <a:pt x="0" y="1369"/>
                    <a:pt x="74" y="1591"/>
                    <a:pt x="259" y="1702"/>
                  </a:cubicBezTo>
                  <a:cubicBezTo>
                    <a:pt x="444" y="1812"/>
                    <a:pt x="629" y="1849"/>
                    <a:pt x="887" y="1849"/>
                  </a:cubicBezTo>
                  <a:cubicBezTo>
                    <a:pt x="1642" y="1849"/>
                    <a:pt x="2618" y="1776"/>
                    <a:pt x="2951" y="1748"/>
                  </a:cubicBezTo>
                  <a:lnTo>
                    <a:pt x="2951" y="1748"/>
                  </a:lnTo>
                  <a:cubicBezTo>
                    <a:pt x="3210" y="1939"/>
                    <a:pt x="3940" y="2389"/>
                    <a:pt x="5102" y="2478"/>
                  </a:cubicBezTo>
                  <a:cubicBezTo>
                    <a:pt x="6433" y="2589"/>
                    <a:pt x="6766" y="2589"/>
                    <a:pt x="6766" y="2589"/>
                  </a:cubicBezTo>
                  <a:cubicBezTo>
                    <a:pt x="6950" y="2589"/>
                    <a:pt x="7098" y="2441"/>
                    <a:pt x="7098" y="2256"/>
                  </a:cubicBezTo>
                  <a:cubicBezTo>
                    <a:pt x="7098" y="2108"/>
                    <a:pt x="6950" y="1960"/>
                    <a:pt x="6766" y="1960"/>
                  </a:cubicBezTo>
                  <a:cubicBezTo>
                    <a:pt x="6692" y="1960"/>
                    <a:pt x="6322" y="1960"/>
                    <a:pt x="5139" y="1849"/>
                  </a:cubicBezTo>
                  <a:cubicBezTo>
                    <a:pt x="4510" y="1812"/>
                    <a:pt x="4030" y="1628"/>
                    <a:pt x="3697" y="1480"/>
                  </a:cubicBezTo>
                  <a:cubicBezTo>
                    <a:pt x="3549" y="1406"/>
                    <a:pt x="3438" y="1332"/>
                    <a:pt x="3364" y="1295"/>
                  </a:cubicBezTo>
                  <a:lnTo>
                    <a:pt x="3253" y="1221"/>
                  </a:lnTo>
                  <a:cubicBezTo>
                    <a:pt x="3199" y="1167"/>
                    <a:pt x="3145" y="1133"/>
                    <a:pt x="3091" y="1133"/>
                  </a:cubicBezTo>
                  <a:cubicBezTo>
                    <a:pt x="3071" y="1133"/>
                    <a:pt x="3051" y="1137"/>
                    <a:pt x="3032" y="1147"/>
                  </a:cubicBezTo>
                  <a:cubicBezTo>
                    <a:pt x="3032" y="1147"/>
                    <a:pt x="2699" y="1147"/>
                    <a:pt x="2292" y="1184"/>
                  </a:cubicBezTo>
                  <a:cubicBezTo>
                    <a:pt x="1886" y="1221"/>
                    <a:pt x="1331" y="1221"/>
                    <a:pt x="887" y="1221"/>
                  </a:cubicBezTo>
                  <a:cubicBezTo>
                    <a:pt x="702" y="1221"/>
                    <a:pt x="629" y="1184"/>
                    <a:pt x="592" y="1184"/>
                  </a:cubicBezTo>
                  <a:lnTo>
                    <a:pt x="629" y="1147"/>
                  </a:lnTo>
                  <a:cubicBezTo>
                    <a:pt x="665" y="1073"/>
                    <a:pt x="813" y="962"/>
                    <a:pt x="1035" y="925"/>
                  </a:cubicBezTo>
                  <a:cubicBezTo>
                    <a:pt x="1368" y="851"/>
                    <a:pt x="2403" y="777"/>
                    <a:pt x="3327" y="740"/>
                  </a:cubicBezTo>
                  <a:cubicBezTo>
                    <a:pt x="4289" y="666"/>
                    <a:pt x="5139" y="592"/>
                    <a:pt x="5139" y="592"/>
                  </a:cubicBezTo>
                  <a:cubicBezTo>
                    <a:pt x="5324" y="592"/>
                    <a:pt x="5435" y="445"/>
                    <a:pt x="5435" y="297"/>
                  </a:cubicBezTo>
                  <a:cubicBezTo>
                    <a:pt x="5435" y="112"/>
                    <a:pt x="5287" y="1"/>
                    <a:pt x="5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3" name="Google Shape;4023;g3048a510704_4_0"/>
            <p:cNvSpPr/>
            <p:nvPr/>
          </p:nvSpPr>
          <p:spPr>
            <a:xfrm>
              <a:off x="5597050" y="3530350"/>
              <a:ext cx="448275" cy="196900"/>
            </a:xfrm>
            <a:custGeom>
              <a:rect b="b" l="l" r="r" t="t"/>
              <a:pathLst>
                <a:path extrusionOk="0" h="7876" w="17931">
                  <a:moveTo>
                    <a:pt x="518" y="1"/>
                  </a:moveTo>
                  <a:lnTo>
                    <a:pt x="0" y="2182"/>
                  </a:lnTo>
                  <a:lnTo>
                    <a:pt x="17487" y="7875"/>
                  </a:lnTo>
                  <a:lnTo>
                    <a:pt x="17931" y="2810"/>
                  </a:lnTo>
                  <a:lnTo>
                    <a:pt x="5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4" name="Google Shape;4024;g3048a510704_4_0"/>
            <p:cNvSpPr/>
            <p:nvPr/>
          </p:nvSpPr>
          <p:spPr>
            <a:xfrm>
              <a:off x="5588725" y="3522775"/>
              <a:ext cx="464000" cy="212250"/>
            </a:xfrm>
            <a:custGeom>
              <a:rect b="b" l="l" r="r" t="t"/>
              <a:pathLst>
                <a:path extrusionOk="0" h="8490" w="18560">
                  <a:moveTo>
                    <a:pt x="1084" y="643"/>
                  </a:moveTo>
                  <a:lnTo>
                    <a:pt x="17931" y="3372"/>
                  </a:lnTo>
                  <a:lnTo>
                    <a:pt x="17561" y="7772"/>
                  </a:lnTo>
                  <a:lnTo>
                    <a:pt x="703" y="2263"/>
                  </a:lnTo>
                  <a:lnTo>
                    <a:pt x="1084" y="643"/>
                  </a:lnTo>
                  <a:close/>
                  <a:moveTo>
                    <a:pt x="830" y="1"/>
                  </a:moveTo>
                  <a:cubicBezTo>
                    <a:pt x="703" y="1"/>
                    <a:pt x="587" y="101"/>
                    <a:pt x="555" y="230"/>
                  </a:cubicBezTo>
                  <a:lnTo>
                    <a:pt x="37" y="2411"/>
                  </a:lnTo>
                  <a:cubicBezTo>
                    <a:pt x="0" y="2559"/>
                    <a:pt x="74" y="2744"/>
                    <a:pt x="259" y="2781"/>
                  </a:cubicBezTo>
                  <a:lnTo>
                    <a:pt x="17746" y="8474"/>
                  </a:lnTo>
                  <a:cubicBezTo>
                    <a:pt x="17768" y="8485"/>
                    <a:pt x="17793" y="8490"/>
                    <a:pt x="17819" y="8490"/>
                  </a:cubicBezTo>
                  <a:cubicBezTo>
                    <a:pt x="17882" y="8490"/>
                    <a:pt x="17953" y="8463"/>
                    <a:pt x="18005" y="8437"/>
                  </a:cubicBezTo>
                  <a:cubicBezTo>
                    <a:pt x="18079" y="8400"/>
                    <a:pt x="18153" y="8289"/>
                    <a:pt x="18153" y="8215"/>
                  </a:cubicBezTo>
                  <a:lnTo>
                    <a:pt x="18560" y="3113"/>
                  </a:lnTo>
                  <a:cubicBezTo>
                    <a:pt x="18560" y="2966"/>
                    <a:pt x="18449" y="2818"/>
                    <a:pt x="18301" y="2818"/>
                  </a:cubicBezTo>
                  <a:lnTo>
                    <a:pt x="888" y="8"/>
                  </a:lnTo>
                  <a:cubicBezTo>
                    <a:pt x="868" y="3"/>
                    <a:pt x="849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5" name="Google Shape;4025;g3048a510704_4_0"/>
            <p:cNvSpPr/>
            <p:nvPr/>
          </p:nvSpPr>
          <p:spPr>
            <a:xfrm>
              <a:off x="5831800" y="3033350"/>
              <a:ext cx="475100" cy="853075"/>
            </a:xfrm>
            <a:custGeom>
              <a:rect b="b" l="l" r="r" t="t"/>
              <a:pathLst>
                <a:path extrusionOk="0" h="34123" w="19004">
                  <a:moveTo>
                    <a:pt x="9555" y="1"/>
                  </a:moveTo>
                  <a:cubicBezTo>
                    <a:pt x="8899" y="1"/>
                    <a:pt x="8262" y="269"/>
                    <a:pt x="7654" y="841"/>
                  </a:cubicBezTo>
                  <a:cubicBezTo>
                    <a:pt x="7654" y="841"/>
                    <a:pt x="2330" y="6571"/>
                    <a:pt x="1147" y="8605"/>
                  </a:cubicBezTo>
                  <a:cubicBezTo>
                    <a:pt x="1" y="10601"/>
                    <a:pt x="3476" y="19955"/>
                    <a:pt x="3772" y="22690"/>
                  </a:cubicBezTo>
                  <a:cubicBezTo>
                    <a:pt x="4030" y="25426"/>
                    <a:pt x="4918" y="27164"/>
                    <a:pt x="3624" y="28606"/>
                  </a:cubicBezTo>
                  <a:cubicBezTo>
                    <a:pt x="2330" y="30048"/>
                    <a:pt x="3476" y="30898"/>
                    <a:pt x="4178" y="31489"/>
                  </a:cubicBezTo>
                  <a:cubicBezTo>
                    <a:pt x="4861" y="32002"/>
                    <a:pt x="10182" y="34123"/>
                    <a:pt x="13583" y="34123"/>
                  </a:cubicBezTo>
                  <a:cubicBezTo>
                    <a:pt x="13864" y="34123"/>
                    <a:pt x="14131" y="34108"/>
                    <a:pt x="14382" y="34077"/>
                  </a:cubicBezTo>
                  <a:cubicBezTo>
                    <a:pt x="17710" y="33634"/>
                    <a:pt x="18412" y="31342"/>
                    <a:pt x="18708" y="27718"/>
                  </a:cubicBezTo>
                  <a:cubicBezTo>
                    <a:pt x="19004" y="24132"/>
                    <a:pt x="18708" y="11488"/>
                    <a:pt x="15824" y="6312"/>
                  </a:cubicBezTo>
                  <a:cubicBezTo>
                    <a:pt x="13687" y="2428"/>
                    <a:pt x="11530" y="1"/>
                    <a:pt x="9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6" name="Google Shape;4026;g3048a510704_4_0"/>
            <p:cNvSpPr/>
            <p:nvPr/>
          </p:nvSpPr>
          <p:spPr>
            <a:xfrm>
              <a:off x="5847525" y="3025700"/>
              <a:ext cx="462150" cy="867925"/>
            </a:xfrm>
            <a:custGeom>
              <a:rect b="b" l="l" r="r" t="t"/>
              <a:pathLst>
                <a:path extrusionOk="0" h="34717" w="18486">
                  <a:moveTo>
                    <a:pt x="8910" y="592"/>
                  </a:moveTo>
                  <a:cubicBezTo>
                    <a:pt x="9760" y="592"/>
                    <a:pt x="10759" y="1147"/>
                    <a:pt x="11757" y="2219"/>
                  </a:cubicBezTo>
                  <a:cubicBezTo>
                    <a:pt x="12792" y="3254"/>
                    <a:pt x="13864" y="4844"/>
                    <a:pt x="14936" y="6766"/>
                  </a:cubicBezTo>
                  <a:cubicBezTo>
                    <a:pt x="16082" y="8800"/>
                    <a:pt x="16822" y="12090"/>
                    <a:pt x="17265" y="15528"/>
                  </a:cubicBezTo>
                  <a:cubicBezTo>
                    <a:pt x="17709" y="19004"/>
                    <a:pt x="17857" y="22553"/>
                    <a:pt x="17857" y="25141"/>
                  </a:cubicBezTo>
                  <a:cubicBezTo>
                    <a:pt x="17857" y="26361"/>
                    <a:pt x="17820" y="27359"/>
                    <a:pt x="17783" y="28024"/>
                  </a:cubicBezTo>
                  <a:cubicBezTo>
                    <a:pt x="17635" y="29799"/>
                    <a:pt x="17376" y="31241"/>
                    <a:pt x="16785" y="32239"/>
                  </a:cubicBezTo>
                  <a:cubicBezTo>
                    <a:pt x="16193" y="33237"/>
                    <a:pt x="15306" y="33866"/>
                    <a:pt x="13716" y="34051"/>
                  </a:cubicBezTo>
                  <a:cubicBezTo>
                    <a:pt x="13494" y="34088"/>
                    <a:pt x="13199" y="34125"/>
                    <a:pt x="12903" y="34125"/>
                  </a:cubicBezTo>
                  <a:cubicBezTo>
                    <a:pt x="11276" y="34125"/>
                    <a:pt x="9095" y="33607"/>
                    <a:pt x="7283" y="33016"/>
                  </a:cubicBezTo>
                  <a:cubicBezTo>
                    <a:pt x="6396" y="32720"/>
                    <a:pt x="5583" y="32387"/>
                    <a:pt x="4954" y="32128"/>
                  </a:cubicBezTo>
                  <a:cubicBezTo>
                    <a:pt x="4621" y="31980"/>
                    <a:pt x="4363" y="31869"/>
                    <a:pt x="4141" y="31759"/>
                  </a:cubicBezTo>
                  <a:cubicBezTo>
                    <a:pt x="3956" y="31685"/>
                    <a:pt x="3808" y="31574"/>
                    <a:pt x="3734" y="31537"/>
                  </a:cubicBezTo>
                  <a:cubicBezTo>
                    <a:pt x="3512" y="31352"/>
                    <a:pt x="3217" y="31130"/>
                    <a:pt x="3032" y="30908"/>
                  </a:cubicBezTo>
                  <a:cubicBezTo>
                    <a:pt x="2810" y="30649"/>
                    <a:pt x="2699" y="30428"/>
                    <a:pt x="2699" y="30132"/>
                  </a:cubicBezTo>
                  <a:cubicBezTo>
                    <a:pt x="2699" y="29873"/>
                    <a:pt x="2810" y="29540"/>
                    <a:pt x="3217" y="29097"/>
                  </a:cubicBezTo>
                  <a:cubicBezTo>
                    <a:pt x="3771" y="28468"/>
                    <a:pt x="3993" y="27729"/>
                    <a:pt x="3993" y="26989"/>
                  </a:cubicBezTo>
                  <a:cubicBezTo>
                    <a:pt x="3993" y="25843"/>
                    <a:pt x="3586" y="24586"/>
                    <a:pt x="3438" y="22959"/>
                  </a:cubicBezTo>
                  <a:cubicBezTo>
                    <a:pt x="3291" y="21739"/>
                    <a:pt x="2588" y="19373"/>
                    <a:pt x="1923" y="16859"/>
                  </a:cubicBezTo>
                  <a:cubicBezTo>
                    <a:pt x="1257" y="14345"/>
                    <a:pt x="592" y="11720"/>
                    <a:pt x="592" y="10168"/>
                  </a:cubicBezTo>
                  <a:cubicBezTo>
                    <a:pt x="592" y="9650"/>
                    <a:pt x="703" y="9280"/>
                    <a:pt x="814" y="9058"/>
                  </a:cubicBezTo>
                  <a:cubicBezTo>
                    <a:pt x="1072" y="8578"/>
                    <a:pt x="1627" y="7838"/>
                    <a:pt x="2255" y="7025"/>
                  </a:cubicBezTo>
                  <a:cubicBezTo>
                    <a:pt x="3254" y="5805"/>
                    <a:pt x="4511" y="4400"/>
                    <a:pt x="5509" y="3291"/>
                  </a:cubicBezTo>
                  <a:cubicBezTo>
                    <a:pt x="5989" y="2700"/>
                    <a:pt x="6433" y="2219"/>
                    <a:pt x="6729" y="1886"/>
                  </a:cubicBezTo>
                  <a:cubicBezTo>
                    <a:pt x="7062" y="1553"/>
                    <a:pt x="7246" y="1369"/>
                    <a:pt x="7246" y="1369"/>
                  </a:cubicBezTo>
                  <a:lnTo>
                    <a:pt x="7229" y="1351"/>
                  </a:lnTo>
                  <a:lnTo>
                    <a:pt x="7229" y="1351"/>
                  </a:lnTo>
                  <a:cubicBezTo>
                    <a:pt x="7813" y="809"/>
                    <a:pt x="8361" y="592"/>
                    <a:pt x="8910" y="592"/>
                  </a:cubicBezTo>
                  <a:close/>
                  <a:moveTo>
                    <a:pt x="8910" y="1"/>
                  </a:moveTo>
                  <a:cubicBezTo>
                    <a:pt x="8171" y="1"/>
                    <a:pt x="7431" y="296"/>
                    <a:pt x="6803" y="925"/>
                  </a:cubicBezTo>
                  <a:lnTo>
                    <a:pt x="6766" y="925"/>
                  </a:lnTo>
                  <a:cubicBezTo>
                    <a:pt x="6766" y="925"/>
                    <a:pt x="5435" y="2367"/>
                    <a:pt x="3956" y="4067"/>
                  </a:cubicBezTo>
                  <a:cubicBezTo>
                    <a:pt x="3217" y="4918"/>
                    <a:pt x="2440" y="5842"/>
                    <a:pt x="1775" y="6655"/>
                  </a:cubicBezTo>
                  <a:cubicBezTo>
                    <a:pt x="1109" y="7469"/>
                    <a:pt x="592" y="8208"/>
                    <a:pt x="259" y="8763"/>
                  </a:cubicBezTo>
                  <a:cubicBezTo>
                    <a:pt x="74" y="9132"/>
                    <a:pt x="0" y="9613"/>
                    <a:pt x="0" y="10168"/>
                  </a:cubicBezTo>
                  <a:cubicBezTo>
                    <a:pt x="0" y="11868"/>
                    <a:pt x="666" y="14493"/>
                    <a:pt x="1331" y="17007"/>
                  </a:cubicBezTo>
                  <a:cubicBezTo>
                    <a:pt x="1997" y="19521"/>
                    <a:pt x="2699" y="21924"/>
                    <a:pt x="2810" y="23033"/>
                  </a:cubicBezTo>
                  <a:cubicBezTo>
                    <a:pt x="2995" y="24697"/>
                    <a:pt x="3364" y="25991"/>
                    <a:pt x="3364" y="26989"/>
                  </a:cubicBezTo>
                  <a:cubicBezTo>
                    <a:pt x="3364" y="27655"/>
                    <a:pt x="3217" y="28172"/>
                    <a:pt x="2736" y="28690"/>
                  </a:cubicBezTo>
                  <a:cubicBezTo>
                    <a:pt x="2292" y="29208"/>
                    <a:pt x="2071" y="29688"/>
                    <a:pt x="2071" y="30132"/>
                  </a:cubicBezTo>
                  <a:cubicBezTo>
                    <a:pt x="2071" y="30612"/>
                    <a:pt x="2292" y="30982"/>
                    <a:pt x="2551" y="31278"/>
                  </a:cubicBezTo>
                  <a:cubicBezTo>
                    <a:pt x="2810" y="31574"/>
                    <a:pt x="3143" y="31832"/>
                    <a:pt x="3364" y="32017"/>
                  </a:cubicBezTo>
                  <a:cubicBezTo>
                    <a:pt x="3475" y="32128"/>
                    <a:pt x="3660" y="32202"/>
                    <a:pt x="3882" y="32313"/>
                  </a:cubicBezTo>
                  <a:cubicBezTo>
                    <a:pt x="4658" y="32720"/>
                    <a:pt x="6137" y="33311"/>
                    <a:pt x="7801" y="33829"/>
                  </a:cubicBezTo>
                  <a:cubicBezTo>
                    <a:pt x="9502" y="34309"/>
                    <a:pt x="11387" y="34716"/>
                    <a:pt x="12903" y="34716"/>
                  </a:cubicBezTo>
                  <a:cubicBezTo>
                    <a:pt x="13236" y="34716"/>
                    <a:pt x="13531" y="34716"/>
                    <a:pt x="13827" y="34679"/>
                  </a:cubicBezTo>
                  <a:cubicBezTo>
                    <a:pt x="15528" y="34457"/>
                    <a:pt x="16674" y="33718"/>
                    <a:pt x="17339" y="32535"/>
                  </a:cubicBezTo>
                  <a:cubicBezTo>
                    <a:pt x="18005" y="31389"/>
                    <a:pt x="18227" y="29873"/>
                    <a:pt x="18375" y="28061"/>
                  </a:cubicBezTo>
                  <a:cubicBezTo>
                    <a:pt x="18448" y="27359"/>
                    <a:pt x="18485" y="26361"/>
                    <a:pt x="18485" y="25141"/>
                  </a:cubicBezTo>
                  <a:cubicBezTo>
                    <a:pt x="18485" y="22553"/>
                    <a:pt x="18338" y="18930"/>
                    <a:pt x="17857" y="15454"/>
                  </a:cubicBezTo>
                  <a:cubicBezTo>
                    <a:pt x="17413" y="11979"/>
                    <a:pt x="16674" y="8615"/>
                    <a:pt x="15491" y="6471"/>
                  </a:cubicBezTo>
                  <a:cubicBezTo>
                    <a:pt x="14382" y="4511"/>
                    <a:pt x="13310" y="2921"/>
                    <a:pt x="12200" y="1775"/>
                  </a:cubicBezTo>
                  <a:cubicBezTo>
                    <a:pt x="11128" y="666"/>
                    <a:pt x="10019" y="1"/>
                    <a:pt x="89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7" name="Google Shape;4027;g3048a510704_4_0"/>
            <p:cNvSpPr/>
            <p:nvPr/>
          </p:nvSpPr>
          <p:spPr>
            <a:xfrm>
              <a:off x="5828100" y="2996750"/>
              <a:ext cx="275450" cy="262825"/>
            </a:xfrm>
            <a:custGeom>
              <a:rect b="b" l="l" r="r" t="t"/>
              <a:pathLst>
                <a:path extrusionOk="0" h="10513" w="11018">
                  <a:moveTo>
                    <a:pt x="7766" y="0"/>
                  </a:moveTo>
                  <a:cubicBezTo>
                    <a:pt x="7188" y="0"/>
                    <a:pt x="6562" y="157"/>
                    <a:pt x="5916" y="567"/>
                  </a:cubicBezTo>
                  <a:lnTo>
                    <a:pt x="1" y="8331"/>
                  </a:lnTo>
                  <a:lnTo>
                    <a:pt x="740" y="10512"/>
                  </a:lnTo>
                  <a:cubicBezTo>
                    <a:pt x="740" y="10512"/>
                    <a:pt x="4215" y="6815"/>
                    <a:pt x="5657" y="5928"/>
                  </a:cubicBezTo>
                  <a:cubicBezTo>
                    <a:pt x="7099" y="5078"/>
                    <a:pt x="11018" y="1639"/>
                    <a:pt x="11018" y="1639"/>
                  </a:cubicBezTo>
                  <a:cubicBezTo>
                    <a:pt x="11018" y="1639"/>
                    <a:pt x="9638" y="0"/>
                    <a:pt x="7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8" name="Google Shape;4028;g3048a510704_4_0"/>
            <p:cNvSpPr/>
            <p:nvPr/>
          </p:nvSpPr>
          <p:spPr>
            <a:xfrm>
              <a:off x="5820725" y="2989650"/>
              <a:ext cx="291150" cy="277325"/>
            </a:xfrm>
            <a:custGeom>
              <a:rect b="b" l="l" r="r" t="t"/>
              <a:pathLst>
                <a:path extrusionOk="0" h="11093" w="11646">
                  <a:moveTo>
                    <a:pt x="8060" y="592"/>
                  </a:moveTo>
                  <a:cubicBezTo>
                    <a:pt x="8910" y="592"/>
                    <a:pt x="9649" y="962"/>
                    <a:pt x="10204" y="1369"/>
                  </a:cubicBezTo>
                  <a:cubicBezTo>
                    <a:pt x="10463" y="1554"/>
                    <a:pt x="10685" y="1738"/>
                    <a:pt x="10832" y="1886"/>
                  </a:cubicBezTo>
                  <a:cubicBezTo>
                    <a:pt x="10838" y="1892"/>
                    <a:pt x="10843" y="1897"/>
                    <a:pt x="10848" y="1902"/>
                  </a:cubicBezTo>
                  <a:lnTo>
                    <a:pt x="10848" y="1902"/>
                  </a:lnTo>
                  <a:cubicBezTo>
                    <a:pt x="10749" y="1985"/>
                    <a:pt x="10619" y="2091"/>
                    <a:pt x="10463" y="2219"/>
                  </a:cubicBezTo>
                  <a:cubicBezTo>
                    <a:pt x="9871" y="2737"/>
                    <a:pt x="8984" y="3513"/>
                    <a:pt x="8097" y="4252"/>
                  </a:cubicBezTo>
                  <a:cubicBezTo>
                    <a:pt x="7209" y="4992"/>
                    <a:pt x="6322" y="5657"/>
                    <a:pt x="5804" y="5953"/>
                  </a:cubicBezTo>
                  <a:cubicBezTo>
                    <a:pt x="5398" y="6212"/>
                    <a:pt x="4917" y="6619"/>
                    <a:pt x="4400" y="7062"/>
                  </a:cubicBezTo>
                  <a:cubicBezTo>
                    <a:pt x="3195" y="8129"/>
                    <a:pt x="1809" y="9541"/>
                    <a:pt x="1170" y="10202"/>
                  </a:cubicBezTo>
                  <a:lnTo>
                    <a:pt x="1170" y="10202"/>
                  </a:lnTo>
                  <a:lnTo>
                    <a:pt x="665" y="8689"/>
                  </a:lnTo>
                  <a:lnTo>
                    <a:pt x="6456" y="1054"/>
                  </a:lnTo>
                  <a:lnTo>
                    <a:pt x="6456" y="1054"/>
                  </a:lnTo>
                  <a:cubicBezTo>
                    <a:pt x="7045" y="725"/>
                    <a:pt x="7569" y="592"/>
                    <a:pt x="8060" y="592"/>
                  </a:cubicBezTo>
                  <a:close/>
                  <a:moveTo>
                    <a:pt x="8060" y="1"/>
                  </a:moveTo>
                  <a:cubicBezTo>
                    <a:pt x="7431" y="1"/>
                    <a:pt x="6729" y="149"/>
                    <a:pt x="6063" y="592"/>
                  </a:cubicBezTo>
                  <a:lnTo>
                    <a:pt x="5952" y="666"/>
                  </a:lnTo>
                  <a:lnTo>
                    <a:pt x="74" y="8430"/>
                  </a:lnTo>
                  <a:cubicBezTo>
                    <a:pt x="0" y="8504"/>
                    <a:pt x="0" y="8615"/>
                    <a:pt x="37" y="8726"/>
                  </a:cubicBezTo>
                  <a:lnTo>
                    <a:pt x="739" y="10870"/>
                  </a:lnTo>
                  <a:cubicBezTo>
                    <a:pt x="776" y="10981"/>
                    <a:pt x="850" y="11055"/>
                    <a:pt x="961" y="11092"/>
                  </a:cubicBezTo>
                  <a:cubicBezTo>
                    <a:pt x="1072" y="11092"/>
                    <a:pt x="1183" y="11055"/>
                    <a:pt x="1257" y="10981"/>
                  </a:cubicBezTo>
                  <a:cubicBezTo>
                    <a:pt x="1257" y="10981"/>
                    <a:pt x="1479" y="10759"/>
                    <a:pt x="1812" y="10390"/>
                  </a:cubicBezTo>
                  <a:cubicBezTo>
                    <a:pt x="2329" y="9872"/>
                    <a:pt x="3179" y="9059"/>
                    <a:pt x="3993" y="8282"/>
                  </a:cubicBezTo>
                  <a:cubicBezTo>
                    <a:pt x="4806" y="7506"/>
                    <a:pt x="5620" y="6803"/>
                    <a:pt x="6137" y="6508"/>
                  </a:cubicBezTo>
                  <a:cubicBezTo>
                    <a:pt x="6877" y="6027"/>
                    <a:pt x="8207" y="4955"/>
                    <a:pt x="9354" y="3994"/>
                  </a:cubicBezTo>
                  <a:cubicBezTo>
                    <a:pt x="10537" y="2995"/>
                    <a:pt x="11498" y="2145"/>
                    <a:pt x="11498" y="2145"/>
                  </a:cubicBezTo>
                  <a:cubicBezTo>
                    <a:pt x="11646" y="2034"/>
                    <a:pt x="11646" y="1849"/>
                    <a:pt x="11535" y="1701"/>
                  </a:cubicBezTo>
                  <a:cubicBezTo>
                    <a:pt x="11535" y="1701"/>
                    <a:pt x="11165" y="1295"/>
                    <a:pt x="10574" y="851"/>
                  </a:cubicBezTo>
                  <a:cubicBezTo>
                    <a:pt x="9945" y="444"/>
                    <a:pt x="9095" y="1"/>
                    <a:pt x="8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9" name="Google Shape;4029;g3048a510704_4_0"/>
            <p:cNvSpPr/>
            <p:nvPr/>
          </p:nvSpPr>
          <p:spPr>
            <a:xfrm>
              <a:off x="5256900" y="3187450"/>
              <a:ext cx="816150" cy="609925"/>
            </a:xfrm>
            <a:custGeom>
              <a:rect b="b" l="l" r="r" t="t"/>
              <a:pathLst>
                <a:path extrusionOk="0" h="24397" w="32646">
                  <a:moveTo>
                    <a:pt x="29060" y="1"/>
                  </a:moveTo>
                  <a:cubicBezTo>
                    <a:pt x="29060" y="1"/>
                    <a:pt x="25732" y="1590"/>
                    <a:pt x="24032" y="3882"/>
                  </a:cubicBezTo>
                  <a:cubicBezTo>
                    <a:pt x="22294" y="6175"/>
                    <a:pt x="15381" y="17820"/>
                    <a:pt x="15381" y="17820"/>
                  </a:cubicBezTo>
                  <a:lnTo>
                    <a:pt x="149" y="15085"/>
                  </a:lnTo>
                  <a:lnTo>
                    <a:pt x="1" y="17118"/>
                  </a:lnTo>
                  <a:cubicBezTo>
                    <a:pt x="1" y="17118"/>
                    <a:pt x="8911" y="21702"/>
                    <a:pt x="13089" y="22738"/>
                  </a:cubicBezTo>
                  <a:cubicBezTo>
                    <a:pt x="16084" y="23453"/>
                    <a:pt x="18338" y="24397"/>
                    <a:pt x="19633" y="24397"/>
                  </a:cubicBezTo>
                  <a:cubicBezTo>
                    <a:pt x="20144" y="24397"/>
                    <a:pt x="20506" y="24250"/>
                    <a:pt x="20704" y="23884"/>
                  </a:cubicBezTo>
                  <a:cubicBezTo>
                    <a:pt x="21444" y="22590"/>
                    <a:pt x="27914" y="11794"/>
                    <a:pt x="27914" y="11794"/>
                  </a:cubicBezTo>
                  <a:lnTo>
                    <a:pt x="32646" y="8208"/>
                  </a:lnTo>
                  <a:lnTo>
                    <a:pt x="290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0" name="Google Shape;4030;g3048a510704_4_0"/>
            <p:cNvSpPr/>
            <p:nvPr/>
          </p:nvSpPr>
          <p:spPr>
            <a:xfrm>
              <a:off x="5248600" y="3179325"/>
              <a:ext cx="832775" cy="625550"/>
            </a:xfrm>
            <a:custGeom>
              <a:rect b="b" l="l" r="r" t="t"/>
              <a:pathLst>
                <a:path extrusionOk="0" h="25022" w="33311">
                  <a:moveTo>
                    <a:pt x="29368" y="1"/>
                  </a:moveTo>
                  <a:cubicBezTo>
                    <a:pt x="29326" y="1"/>
                    <a:pt x="29284" y="10"/>
                    <a:pt x="29244" y="30"/>
                  </a:cubicBezTo>
                  <a:cubicBezTo>
                    <a:pt x="29244" y="67"/>
                    <a:pt x="25917" y="1620"/>
                    <a:pt x="24105" y="4023"/>
                  </a:cubicBezTo>
                  <a:cubicBezTo>
                    <a:pt x="23661" y="4614"/>
                    <a:pt x="22922" y="5760"/>
                    <a:pt x="21998" y="7202"/>
                  </a:cubicBezTo>
                  <a:cubicBezTo>
                    <a:pt x="19602" y="11029"/>
                    <a:pt x="16218" y="16711"/>
                    <a:pt x="15565" y="17810"/>
                  </a:cubicBezTo>
                  <a:lnTo>
                    <a:pt x="15565" y="17810"/>
                  </a:lnTo>
                  <a:lnTo>
                    <a:pt x="518" y="15114"/>
                  </a:lnTo>
                  <a:cubicBezTo>
                    <a:pt x="444" y="15114"/>
                    <a:pt x="333" y="15114"/>
                    <a:pt x="296" y="15188"/>
                  </a:cubicBezTo>
                  <a:cubicBezTo>
                    <a:pt x="222" y="15225"/>
                    <a:pt x="185" y="15299"/>
                    <a:pt x="148" y="15410"/>
                  </a:cubicBezTo>
                  <a:lnTo>
                    <a:pt x="37" y="17406"/>
                  </a:lnTo>
                  <a:cubicBezTo>
                    <a:pt x="0" y="17554"/>
                    <a:pt x="74" y="17665"/>
                    <a:pt x="185" y="17702"/>
                  </a:cubicBezTo>
                  <a:cubicBezTo>
                    <a:pt x="185" y="17702"/>
                    <a:pt x="2403" y="18848"/>
                    <a:pt x="5176" y="20142"/>
                  </a:cubicBezTo>
                  <a:cubicBezTo>
                    <a:pt x="7949" y="21436"/>
                    <a:pt x="11202" y="22841"/>
                    <a:pt x="13347" y="23358"/>
                  </a:cubicBezTo>
                  <a:cubicBezTo>
                    <a:pt x="14825" y="23691"/>
                    <a:pt x="16119" y="24098"/>
                    <a:pt x="17229" y="24430"/>
                  </a:cubicBezTo>
                  <a:cubicBezTo>
                    <a:pt x="18338" y="24763"/>
                    <a:pt x="19225" y="25022"/>
                    <a:pt x="19964" y="25022"/>
                  </a:cubicBezTo>
                  <a:cubicBezTo>
                    <a:pt x="20260" y="25022"/>
                    <a:pt x="20519" y="24985"/>
                    <a:pt x="20741" y="24874"/>
                  </a:cubicBezTo>
                  <a:cubicBezTo>
                    <a:pt x="20963" y="24763"/>
                    <a:pt x="21184" y="24578"/>
                    <a:pt x="21295" y="24357"/>
                  </a:cubicBezTo>
                  <a:cubicBezTo>
                    <a:pt x="21665" y="23728"/>
                    <a:pt x="23477" y="20696"/>
                    <a:pt x="25177" y="17813"/>
                  </a:cubicBezTo>
                  <a:cubicBezTo>
                    <a:pt x="26028" y="16408"/>
                    <a:pt x="26841" y="15003"/>
                    <a:pt x="27469" y="13968"/>
                  </a:cubicBezTo>
                  <a:cubicBezTo>
                    <a:pt x="28016" y="13068"/>
                    <a:pt x="28395" y="12447"/>
                    <a:pt x="28484" y="12300"/>
                  </a:cubicBezTo>
                  <a:lnTo>
                    <a:pt x="28484" y="12300"/>
                  </a:lnTo>
                  <a:lnTo>
                    <a:pt x="33163" y="8755"/>
                  </a:lnTo>
                  <a:cubicBezTo>
                    <a:pt x="33311" y="8644"/>
                    <a:pt x="33311" y="8459"/>
                    <a:pt x="33237" y="8348"/>
                  </a:cubicBezTo>
                  <a:cubicBezTo>
                    <a:pt x="33170" y="8259"/>
                    <a:pt x="33075" y="8210"/>
                    <a:pt x="32979" y="8210"/>
                  </a:cubicBezTo>
                  <a:cubicBezTo>
                    <a:pt x="32916" y="8210"/>
                    <a:pt x="32851" y="8231"/>
                    <a:pt x="32793" y="8274"/>
                  </a:cubicBezTo>
                  <a:lnTo>
                    <a:pt x="28061" y="11860"/>
                  </a:lnTo>
                  <a:lnTo>
                    <a:pt x="27950" y="11971"/>
                  </a:lnTo>
                  <a:cubicBezTo>
                    <a:pt x="27950" y="11971"/>
                    <a:pt x="26360" y="14633"/>
                    <a:pt x="24660" y="17517"/>
                  </a:cubicBezTo>
                  <a:cubicBezTo>
                    <a:pt x="22922" y="20364"/>
                    <a:pt x="21147" y="23395"/>
                    <a:pt x="20778" y="24061"/>
                  </a:cubicBezTo>
                  <a:cubicBezTo>
                    <a:pt x="20704" y="24172"/>
                    <a:pt x="20630" y="24246"/>
                    <a:pt x="20482" y="24320"/>
                  </a:cubicBezTo>
                  <a:cubicBezTo>
                    <a:pt x="20371" y="24357"/>
                    <a:pt x="20186" y="24393"/>
                    <a:pt x="19964" y="24393"/>
                  </a:cubicBezTo>
                  <a:cubicBezTo>
                    <a:pt x="19373" y="24393"/>
                    <a:pt x="18486" y="24172"/>
                    <a:pt x="17413" y="23839"/>
                  </a:cubicBezTo>
                  <a:cubicBezTo>
                    <a:pt x="16304" y="23543"/>
                    <a:pt x="15010" y="23100"/>
                    <a:pt x="13494" y="22730"/>
                  </a:cubicBezTo>
                  <a:cubicBezTo>
                    <a:pt x="11461" y="22249"/>
                    <a:pt x="8171" y="20844"/>
                    <a:pt x="5435" y="19587"/>
                  </a:cubicBezTo>
                  <a:cubicBezTo>
                    <a:pt x="4067" y="18959"/>
                    <a:pt x="2810" y="18330"/>
                    <a:pt x="1923" y="17887"/>
                  </a:cubicBezTo>
                  <a:cubicBezTo>
                    <a:pt x="1318" y="17584"/>
                    <a:pt x="868" y="17351"/>
                    <a:pt x="643" y="17233"/>
                  </a:cubicBezTo>
                  <a:lnTo>
                    <a:pt x="643" y="17233"/>
                  </a:lnTo>
                  <a:lnTo>
                    <a:pt x="740" y="15779"/>
                  </a:lnTo>
                  <a:lnTo>
                    <a:pt x="15676" y="18441"/>
                  </a:lnTo>
                  <a:cubicBezTo>
                    <a:pt x="15695" y="18448"/>
                    <a:pt x="15716" y="18451"/>
                    <a:pt x="15737" y="18451"/>
                  </a:cubicBezTo>
                  <a:cubicBezTo>
                    <a:pt x="15836" y="18451"/>
                    <a:pt x="15941" y="18385"/>
                    <a:pt x="15972" y="18293"/>
                  </a:cubicBezTo>
                  <a:cubicBezTo>
                    <a:pt x="15972" y="18293"/>
                    <a:pt x="16415" y="17591"/>
                    <a:pt x="17081" y="16445"/>
                  </a:cubicBezTo>
                  <a:cubicBezTo>
                    <a:pt x="18116" y="14781"/>
                    <a:pt x="19669" y="12156"/>
                    <a:pt x="21110" y="9790"/>
                  </a:cubicBezTo>
                  <a:cubicBezTo>
                    <a:pt x="22589" y="7424"/>
                    <a:pt x="23957" y="5243"/>
                    <a:pt x="24586" y="4392"/>
                  </a:cubicBezTo>
                  <a:cubicBezTo>
                    <a:pt x="25436" y="3283"/>
                    <a:pt x="26656" y="2322"/>
                    <a:pt x="27691" y="1656"/>
                  </a:cubicBezTo>
                  <a:cubicBezTo>
                    <a:pt x="28209" y="1324"/>
                    <a:pt x="28652" y="1065"/>
                    <a:pt x="28985" y="880"/>
                  </a:cubicBezTo>
                  <a:cubicBezTo>
                    <a:pt x="29170" y="769"/>
                    <a:pt x="29281" y="695"/>
                    <a:pt x="29392" y="658"/>
                  </a:cubicBezTo>
                  <a:cubicBezTo>
                    <a:pt x="29466" y="621"/>
                    <a:pt x="29503" y="584"/>
                    <a:pt x="29503" y="584"/>
                  </a:cubicBezTo>
                  <a:cubicBezTo>
                    <a:pt x="29688" y="510"/>
                    <a:pt x="29725" y="326"/>
                    <a:pt x="29651" y="178"/>
                  </a:cubicBezTo>
                  <a:cubicBezTo>
                    <a:pt x="29597" y="69"/>
                    <a:pt x="29483" y="1"/>
                    <a:pt x="29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1" name="Google Shape;4031;g3048a510704_4_0"/>
            <p:cNvSpPr/>
            <p:nvPr/>
          </p:nvSpPr>
          <p:spPr>
            <a:xfrm>
              <a:off x="5945500" y="3431225"/>
              <a:ext cx="158050" cy="58725"/>
            </a:xfrm>
            <a:custGeom>
              <a:rect b="b" l="l" r="r" t="t"/>
              <a:pathLst>
                <a:path extrusionOk="0" h="2349" w="6322">
                  <a:moveTo>
                    <a:pt x="5955" y="1"/>
                  </a:moveTo>
                  <a:cubicBezTo>
                    <a:pt x="5929" y="1"/>
                    <a:pt x="5903" y="4"/>
                    <a:pt x="5878" y="10"/>
                  </a:cubicBezTo>
                  <a:lnTo>
                    <a:pt x="259" y="1747"/>
                  </a:lnTo>
                  <a:cubicBezTo>
                    <a:pt x="111" y="1784"/>
                    <a:pt x="0" y="1969"/>
                    <a:pt x="74" y="2117"/>
                  </a:cubicBezTo>
                  <a:cubicBezTo>
                    <a:pt x="105" y="2271"/>
                    <a:pt x="238" y="2348"/>
                    <a:pt x="368" y="2348"/>
                  </a:cubicBezTo>
                  <a:cubicBezTo>
                    <a:pt x="393" y="2348"/>
                    <a:pt x="419" y="2345"/>
                    <a:pt x="444" y="2339"/>
                  </a:cubicBezTo>
                  <a:lnTo>
                    <a:pt x="6063" y="601"/>
                  </a:lnTo>
                  <a:cubicBezTo>
                    <a:pt x="6211" y="564"/>
                    <a:pt x="6322" y="380"/>
                    <a:pt x="6248" y="232"/>
                  </a:cubicBezTo>
                  <a:cubicBezTo>
                    <a:pt x="6217" y="78"/>
                    <a:pt x="6084" y="1"/>
                    <a:pt x="59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2" name="Google Shape;4032;g3048a510704_4_0"/>
            <p:cNvSpPr/>
            <p:nvPr/>
          </p:nvSpPr>
          <p:spPr>
            <a:xfrm>
              <a:off x="5066625" y="3521850"/>
              <a:ext cx="194000" cy="95400"/>
            </a:xfrm>
            <a:custGeom>
              <a:rect b="b" l="l" r="r" t="t"/>
              <a:pathLst>
                <a:path extrusionOk="0" h="3816" w="7760">
                  <a:moveTo>
                    <a:pt x="3169" y="1"/>
                  </a:moveTo>
                  <a:cubicBezTo>
                    <a:pt x="2001" y="1"/>
                    <a:pt x="1" y="2029"/>
                    <a:pt x="144" y="2744"/>
                  </a:cubicBezTo>
                  <a:cubicBezTo>
                    <a:pt x="168" y="2894"/>
                    <a:pt x="286" y="2953"/>
                    <a:pt x="457" y="2953"/>
                  </a:cubicBezTo>
                  <a:cubicBezTo>
                    <a:pt x="1087" y="2953"/>
                    <a:pt x="2436" y="2152"/>
                    <a:pt x="2436" y="2152"/>
                  </a:cubicBezTo>
                  <a:cubicBezTo>
                    <a:pt x="2436" y="2152"/>
                    <a:pt x="2843" y="2855"/>
                    <a:pt x="4580" y="3446"/>
                  </a:cubicBezTo>
                  <a:cubicBezTo>
                    <a:pt x="5449" y="3742"/>
                    <a:pt x="6207" y="3816"/>
                    <a:pt x="6748" y="3816"/>
                  </a:cubicBezTo>
                  <a:cubicBezTo>
                    <a:pt x="7288" y="3816"/>
                    <a:pt x="7612" y="3742"/>
                    <a:pt x="7612" y="3742"/>
                  </a:cubicBezTo>
                  <a:lnTo>
                    <a:pt x="7760" y="1709"/>
                  </a:lnTo>
                  <a:cubicBezTo>
                    <a:pt x="7760" y="1709"/>
                    <a:pt x="4432" y="156"/>
                    <a:pt x="3286" y="8"/>
                  </a:cubicBezTo>
                  <a:cubicBezTo>
                    <a:pt x="3248" y="3"/>
                    <a:pt x="3209" y="1"/>
                    <a:pt x="3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3" name="Google Shape;4033;g3048a510704_4_0"/>
            <p:cNvSpPr/>
            <p:nvPr/>
          </p:nvSpPr>
          <p:spPr>
            <a:xfrm>
              <a:off x="5061900" y="3513725"/>
              <a:ext cx="206125" cy="110925"/>
            </a:xfrm>
            <a:custGeom>
              <a:rect b="b" l="l" r="r" t="t"/>
              <a:pathLst>
                <a:path extrusionOk="0" h="4437" w="8245">
                  <a:moveTo>
                    <a:pt x="3438" y="629"/>
                  </a:moveTo>
                  <a:cubicBezTo>
                    <a:pt x="3697" y="666"/>
                    <a:pt x="4104" y="777"/>
                    <a:pt x="4548" y="924"/>
                  </a:cubicBezTo>
                  <a:cubicBezTo>
                    <a:pt x="5250" y="1183"/>
                    <a:pt x="6063" y="1553"/>
                    <a:pt x="6692" y="1812"/>
                  </a:cubicBezTo>
                  <a:cubicBezTo>
                    <a:pt x="7025" y="1960"/>
                    <a:pt x="7283" y="2071"/>
                    <a:pt x="7505" y="2181"/>
                  </a:cubicBezTo>
                  <a:cubicBezTo>
                    <a:pt x="7542" y="2196"/>
                    <a:pt x="7575" y="2211"/>
                    <a:pt x="7605" y="2225"/>
                  </a:cubicBezTo>
                  <a:lnTo>
                    <a:pt x="7605" y="2225"/>
                  </a:lnTo>
                  <a:lnTo>
                    <a:pt x="7519" y="3787"/>
                  </a:lnTo>
                  <a:lnTo>
                    <a:pt x="7519" y="3787"/>
                  </a:lnTo>
                  <a:cubicBezTo>
                    <a:pt x="7386" y="3797"/>
                    <a:pt x="7197" y="3808"/>
                    <a:pt x="6951" y="3808"/>
                  </a:cubicBezTo>
                  <a:cubicBezTo>
                    <a:pt x="6433" y="3808"/>
                    <a:pt x="5694" y="3771"/>
                    <a:pt x="4880" y="3475"/>
                  </a:cubicBezTo>
                  <a:cubicBezTo>
                    <a:pt x="4030" y="3217"/>
                    <a:pt x="3549" y="2884"/>
                    <a:pt x="3254" y="2662"/>
                  </a:cubicBezTo>
                  <a:cubicBezTo>
                    <a:pt x="3106" y="2551"/>
                    <a:pt x="2995" y="2440"/>
                    <a:pt x="2958" y="2403"/>
                  </a:cubicBezTo>
                  <a:lnTo>
                    <a:pt x="2884" y="2329"/>
                  </a:lnTo>
                  <a:cubicBezTo>
                    <a:pt x="2835" y="2231"/>
                    <a:pt x="2720" y="2165"/>
                    <a:pt x="2615" y="2165"/>
                  </a:cubicBezTo>
                  <a:cubicBezTo>
                    <a:pt x="2563" y="2165"/>
                    <a:pt x="2514" y="2181"/>
                    <a:pt x="2477" y="2218"/>
                  </a:cubicBezTo>
                  <a:lnTo>
                    <a:pt x="2403" y="2255"/>
                  </a:lnTo>
                  <a:cubicBezTo>
                    <a:pt x="2292" y="2329"/>
                    <a:pt x="1960" y="2514"/>
                    <a:pt x="1590" y="2662"/>
                  </a:cubicBezTo>
                  <a:cubicBezTo>
                    <a:pt x="1405" y="2736"/>
                    <a:pt x="1220" y="2810"/>
                    <a:pt x="1072" y="2884"/>
                  </a:cubicBezTo>
                  <a:cubicBezTo>
                    <a:pt x="887" y="2921"/>
                    <a:pt x="740" y="2958"/>
                    <a:pt x="666" y="2958"/>
                  </a:cubicBezTo>
                  <a:lnTo>
                    <a:pt x="622" y="2958"/>
                  </a:lnTo>
                  <a:cubicBezTo>
                    <a:pt x="621" y="2855"/>
                    <a:pt x="726" y="2629"/>
                    <a:pt x="887" y="2403"/>
                  </a:cubicBezTo>
                  <a:cubicBezTo>
                    <a:pt x="1146" y="2034"/>
                    <a:pt x="1590" y="1553"/>
                    <a:pt x="2071" y="1220"/>
                  </a:cubicBezTo>
                  <a:cubicBezTo>
                    <a:pt x="2551" y="851"/>
                    <a:pt x="3069" y="629"/>
                    <a:pt x="3364" y="629"/>
                  </a:cubicBezTo>
                  <a:close/>
                  <a:moveTo>
                    <a:pt x="3364" y="0"/>
                  </a:moveTo>
                  <a:cubicBezTo>
                    <a:pt x="2995" y="0"/>
                    <a:pt x="2625" y="148"/>
                    <a:pt x="2255" y="370"/>
                  </a:cubicBezTo>
                  <a:cubicBezTo>
                    <a:pt x="1701" y="666"/>
                    <a:pt x="1183" y="1109"/>
                    <a:pt x="740" y="1590"/>
                  </a:cubicBezTo>
                  <a:cubicBezTo>
                    <a:pt x="555" y="1849"/>
                    <a:pt x="370" y="2071"/>
                    <a:pt x="222" y="2292"/>
                  </a:cubicBezTo>
                  <a:cubicBezTo>
                    <a:pt x="111" y="2514"/>
                    <a:pt x="0" y="2736"/>
                    <a:pt x="0" y="2995"/>
                  </a:cubicBezTo>
                  <a:lnTo>
                    <a:pt x="0" y="3106"/>
                  </a:lnTo>
                  <a:cubicBezTo>
                    <a:pt x="37" y="3254"/>
                    <a:pt x="148" y="3402"/>
                    <a:pt x="259" y="3475"/>
                  </a:cubicBezTo>
                  <a:cubicBezTo>
                    <a:pt x="407" y="3549"/>
                    <a:pt x="518" y="3586"/>
                    <a:pt x="666" y="3586"/>
                  </a:cubicBezTo>
                  <a:cubicBezTo>
                    <a:pt x="887" y="3586"/>
                    <a:pt x="1109" y="3512"/>
                    <a:pt x="1331" y="3438"/>
                  </a:cubicBezTo>
                  <a:cubicBezTo>
                    <a:pt x="1796" y="3267"/>
                    <a:pt x="2277" y="3015"/>
                    <a:pt x="2549" y="2864"/>
                  </a:cubicBezTo>
                  <a:lnTo>
                    <a:pt x="2549" y="2864"/>
                  </a:lnTo>
                  <a:cubicBezTo>
                    <a:pt x="2821" y="3156"/>
                    <a:pt x="3437" y="3656"/>
                    <a:pt x="4695" y="4067"/>
                  </a:cubicBezTo>
                  <a:cubicBezTo>
                    <a:pt x="5583" y="4363"/>
                    <a:pt x="6359" y="4437"/>
                    <a:pt x="6951" y="4437"/>
                  </a:cubicBezTo>
                  <a:cubicBezTo>
                    <a:pt x="7505" y="4437"/>
                    <a:pt x="7838" y="4363"/>
                    <a:pt x="7875" y="4363"/>
                  </a:cubicBezTo>
                  <a:cubicBezTo>
                    <a:pt x="7986" y="4326"/>
                    <a:pt x="8097" y="4215"/>
                    <a:pt x="8097" y="4067"/>
                  </a:cubicBezTo>
                  <a:lnTo>
                    <a:pt x="8245" y="2071"/>
                  </a:lnTo>
                  <a:cubicBezTo>
                    <a:pt x="8245" y="1923"/>
                    <a:pt x="8171" y="1812"/>
                    <a:pt x="8060" y="1775"/>
                  </a:cubicBezTo>
                  <a:cubicBezTo>
                    <a:pt x="8060" y="1775"/>
                    <a:pt x="7246" y="1368"/>
                    <a:pt x="6248" y="961"/>
                  </a:cubicBezTo>
                  <a:cubicBezTo>
                    <a:pt x="5768" y="740"/>
                    <a:pt x="5250" y="518"/>
                    <a:pt x="4769" y="370"/>
                  </a:cubicBezTo>
                  <a:cubicBezTo>
                    <a:pt x="4289" y="185"/>
                    <a:pt x="3845" y="74"/>
                    <a:pt x="3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4" name="Google Shape;4034;g3048a510704_4_0"/>
            <p:cNvSpPr/>
            <p:nvPr/>
          </p:nvSpPr>
          <p:spPr>
            <a:xfrm>
              <a:off x="5958425" y="4206925"/>
              <a:ext cx="147900" cy="871025"/>
            </a:xfrm>
            <a:custGeom>
              <a:rect b="b" l="l" r="r" t="t"/>
              <a:pathLst>
                <a:path extrusionOk="0" h="34841" w="5916">
                  <a:moveTo>
                    <a:pt x="3402" y="0"/>
                  </a:moveTo>
                  <a:lnTo>
                    <a:pt x="38" y="34235"/>
                  </a:lnTo>
                  <a:cubicBezTo>
                    <a:pt x="1" y="34531"/>
                    <a:pt x="185" y="34790"/>
                    <a:pt x="481" y="34827"/>
                  </a:cubicBezTo>
                  <a:cubicBezTo>
                    <a:pt x="525" y="34836"/>
                    <a:pt x="567" y="34841"/>
                    <a:pt x="609" y="34841"/>
                  </a:cubicBezTo>
                  <a:cubicBezTo>
                    <a:pt x="887" y="34841"/>
                    <a:pt x="1119" y="34635"/>
                    <a:pt x="1184" y="34346"/>
                  </a:cubicBezTo>
                  <a:lnTo>
                    <a:pt x="5916" y="555"/>
                  </a:lnTo>
                  <a:lnTo>
                    <a:pt x="34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5" name="Google Shape;4035;g3048a510704_4_0"/>
            <p:cNvSpPr/>
            <p:nvPr/>
          </p:nvSpPr>
          <p:spPr>
            <a:xfrm>
              <a:off x="5951950" y="4199525"/>
              <a:ext cx="162700" cy="886400"/>
            </a:xfrm>
            <a:custGeom>
              <a:rect b="b" l="l" r="r" t="t"/>
              <a:pathLst>
                <a:path extrusionOk="0" h="35456" w="6508">
                  <a:moveTo>
                    <a:pt x="3920" y="703"/>
                  </a:moveTo>
                  <a:lnTo>
                    <a:pt x="5835" y="1125"/>
                  </a:lnTo>
                  <a:lnTo>
                    <a:pt x="5835" y="1125"/>
                  </a:lnTo>
                  <a:lnTo>
                    <a:pt x="1110" y="34605"/>
                  </a:lnTo>
                  <a:cubicBezTo>
                    <a:pt x="1110" y="34753"/>
                    <a:pt x="999" y="34827"/>
                    <a:pt x="851" y="34827"/>
                  </a:cubicBezTo>
                  <a:lnTo>
                    <a:pt x="814" y="34827"/>
                  </a:lnTo>
                  <a:cubicBezTo>
                    <a:pt x="666" y="34790"/>
                    <a:pt x="592" y="34716"/>
                    <a:pt x="592" y="34568"/>
                  </a:cubicBezTo>
                  <a:lnTo>
                    <a:pt x="3920" y="703"/>
                  </a:lnTo>
                  <a:close/>
                  <a:moveTo>
                    <a:pt x="3698" y="0"/>
                  </a:moveTo>
                  <a:cubicBezTo>
                    <a:pt x="3624" y="0"/>
                    <a:pt x="3550" y="0"/>
                    <a:pt x="3476" y="74"/>
                  </a:cubicBezTo>
                  <a:cubicBezTo>
                    <a:pt x="3402" y="111"/>
                    <a:pt x="3328" y="185"/>
                    <a:pt x="3328" y="296"/>
                  </a:cubicBezTo>
                  <a:lnTo>
                    <a:pt x="1" y="34494"/>
                  </a:lnTo>
                  <a:lnTo>
                    <a:pt x="1" y="34568"/>
                  </a:lnTo>
                  <a:cubicBezTo>
                    <a:pt x="1" y="34975"/>
                    <a:pt x="260" y="35344"/>
                    <a:pt x="666" y="35418"/>
                  </a:cubicBezTo>
                  <a:cubicBezTo>
                    <a:pt x="740" y="35455"/>
                    <a:pt x="777" y="35455"/>
                    <a:pt x="851" y="35455"/>
                  </a:cubicBezTo>
                  <a:cubicBezTo>
                    <a:pt x="1295" y="35455"/>
                    <a:pt x="1665" y="35160"/>
                    <a:pt x="1738" y="34716"/>
                  </a:cubicBezTo>
                  <a:lnTo>
                    <a:pt x="6471" y="925"/>
                  </a:lnTo>
                  <a:cubicBezTo>
                    <a:pt x="6508" y="740"/>
                    <a:pt x="6397" y="592"/>
                    <a:pt x="6249" y="555"/>
                  </a:cubicBezTo>
                  <a:lnTo>
                    <a:pt x="36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6" name="Google Shape;4036;g3048a510704_4_0"/>
            <p:cNvSpPr/>
            <p:nvPr/>
          </p:nvSpPr>
          <p:spPr>
            <a:xfrm>
              <a:off x="6388200" y="4228175"/>
              <a:ext cx="260675" cy="847075"/>
            </a:xfrm>
            <a:custGeom>
              <a:rect b="b" l="l" r="r" t="t"/>
              <a:pathLst>
                <a:path extrusionOk="0" h="33883" w="10427">
                  <a:moveTo>
                    <a:pt x="2367" y="1"/>
                  </a:moveTo>
                  <a:lnTo>
                    <a:pt x="1" y="1258"/>
                  </a:lnTo>
                  <a:lnTo>
                    <a:pt x="9244" y="33459"/>
                  </a:lnTo>
                  <a:cubicBezTo>
                    <a:pt x="9307" y="33711"/>
                    <a:pt x="9503" y="33882"/>
                    <a:pt x="9743" y="33882"/>
                  </a:cubicBezTo>
                  <a:cubicBezTo>
                    <a:pt x="9785" y="33882"/>
                    <a:pt x="9828" y="33877"/>
                    <a:pt x="9872" y="33866"/>
                  </a:cubicBezTo>
                  <a:cubicBezTo>
                    <a:pt x="10205" y="33829"/>
                    <a:pt x="10427" y="33496"/>
                    <a:pt x="10316" y="33200"/>
                  </a:cubicBezTo>
                  <a:lnTo>
                    <a:pt x="23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7" name="Google Shape;4037;g3048a510704_4_0"/>
            <p:cNvSpPr/>
            <p:nvPr/>
          </p:nvSpPr>
          <p:spPr>
            <a:xfrm>
              <a:off x="6379900" y="4220175"/>
              <a:ext cx="274525" cy="862975"/>
            </a:xfrm>
            <a:custGeom>
              <a:rect b="b" l="l" r="r" t="t"/>
              <a:pathLst>
                <a:path extrusionOk="0" h="34519" w="10981">
                  <a:moveTo>
                    <a:pt x="2493" y="769"/>
                  </a:moveTo>
                  <a:lnTo>
                    <a:pt x="10352" y="33594"/>
                  </a:lnTo>
                  <a:lnTo>
                    <a:pt x="10352" y="33631"/>
                  </a:lnTo>
                  <a:cubicBezTo>
                    <a:pt x="10352" y="33779"/>
                    <a:pt x="10278" y="33890"/>
                    <a:pt x="10130" y="33890"/>
                  </a:cubicBezTo>
                  <a:lnTo>
                    <a:pt x="10093" y="33890"/>
                  </a:lnTo>
                  <a:cubicBezTo>
                    <a:pt x="9982" y="33890"/>
                    <a:pt x="9871" y="33816"/>
                    <a:pt x="9871" y="33705"/>
                  </a:cubicBezTo>
                  <a:lnTo>
                    <a:pt x="703" y="1725"/>
                  </a:lnTo>
                  <a:lnTo>
                    <a:pt x="2493" y="769"/>
                  </a:lnTo>
                  <a:close/>
                  <a:moveTo>
                    <a:pt x="2741" y="1"/>
                  </a:moveTo>
                  <a:cubicBezTo>
                    <a:pt x="2687" y="1"/>
                    <a:pt x="2631" y="18"/>
                    <a:pt x="2588" y="62"/>
                  </a:cubicBezTo>
                  <a:lnTo>
                    <a:pt x="185" y="1319"/>
                  </a:lnTo>
                  <a:cubicBezTo>
                    <a:pt x="74" y="1393"/>
                    <a:pt x="0" y="1541"/>
                    <a:pt x="37" y="1688"/>
                  </a:cubicBezTo>
                  <a:lnTo>
                    <a:pt x="9280" y="33890"/>
                  </a:lnTo>
                  <a:cubicBezTo>
                    <a:pt x="9391" y="34260"/>
                    <a:pt x="9723" y="34518"/>
                    <a:pt x="10093" y="34518"/>
                  </a:cubicBezTo>
                  <a:lnTo>
                    <a:pt x="10241" y="34518"/>
                  </a:lnTo>
                  <a:cubicBezTo>
                    <a:pt x="10685" y="34445"/>
                    <a:pt x="10980" y="34075"/>
                    <a:pt x="10980" y="33631"/>
                  </a:cubicBezTo>
                  <a:cubicBezTo>
                    <a:pt x="10980" y="33557"/>
                    <a:pt x="10980" y="33520"/>
                    <a:pt x="10980" y="33446"/>
                  </a:cubicBezTo>
                  <a:lnTo>
                    <a:pt x="3032" y="247"/>
                  </a:lnTo>
                  <a:cubicBezTo>
                    <a:pt x="2995" y="173"/>
                    <a:pt x="2921" y="62"/>
                    <a:pt x="2847" y="25"/>
                  </a:cubicBezTo>
                  <a:cubicBezTo>
                    <a:pt x="2816" y="9"/>
                    <a:pt x="2779" y="1"/>
                    <a:pt x="2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8" name="Google Shape;4038;g3048a510704_4_0"/>
            <p:cNvSpPr/>
            <p:nvPr/>
          </p:nvSpPr>
          <p:spPr>
            <a:xfrm>
              <a:off x="6024975" y="4218000"/>
              <a:ext cx="189500" cy="859700"/>
            </a:xfrm>
            <a:custGeom>
              <a:rect b="b" l="l" r="r" t="t"/>
              <a:pathLst>
                <a:path extrusionOk="0" h="34388" w="7580">
                  <a:moveTo>
                    <a:pt x="2478" y="1"/>
                  </a:moveTo>
                  <a:lnTo>
                    <a:pt x="1" y="1073"/>
                  </a:lnTo>
                  <a:lnTo>
                    <a:pt x="6433" y="33940"/>
                  </a:lnTo>
                  <a:cubicBezTo>
                    <a:pt x="6468" y="34180"/>
                    <a:pt x="6692" y="34388"/>
                    <a:pt x="6960" y="34388"/>
                  </a:cubicBezTo>
                  <a:cubicBezTo>
                    <a:pt x="6981" y="34388"/>
                    <a:pt x="7003" y="34386"/>
                    <a:pt x="7025" y="34384"/>
                  </a:cubicBezTo>
                  <a:cubicBezTo>
                    <a:pt x="7358" y="34384"/>
                    <a:pt x="7579" y="34088"/>
                    <a:pt x="7543" y="33755"/>
                  </a:cubicBezTo>
                  <a:lnTo>
                    <a:pt x="24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9" name="Google Shape;4039;g3048a510704_4_0"/>
            <p:cNvSpPr/>
            <p:nvPr/>
          </p:nvSpPr>
          <p:spPr>
            <a:xfrm>
              <a:off x="6016650" y="4210000"/>
              <a:ext cx="205225" cy="875925"/>
            </a:xfrm>
            <a:custGeom>
              <a:rect b="b" l="l" r="r" t="t"/>
              <a:pathLst>
                <a:path extrusionOk="0" h="35037" w="8209">
                  <a:moveTo>
                    <a:pt x="2576" y="766"/>
                  </a:moveTo>
                  <a:lnTo>
                    <a:pt x="7580" y="34112"/>
                  </a:lnTo>
                  <a:lnTo>
                    <a:pt x="7580" y="34149"/>
                  </a:lnTo>
                  <a:cubicBezTo>
                    <a:pt x="7580" y="34297"/>
                    <a:pt x="7469" y="34408"/>
                    <a:pt x="7321" y="34408"/>
                  </a:cubicBezTo>
                  <a:cubicBezTo>
                    <a:pt x="7173" y="34408"/>
                    <a:pt x="7062" y="34334"/>
                    <a:pt x="7062" y="34186"/>
                  </a:cubicBezTo>
                  <a:lnTo>
                    <a:pt x="703" y="1578"/>
                  </a:lnTo>
                  <a:lnTo>
                    <a:pt x="2576" y="766"/>
                  </a:lnTo>
                  <a:close/>
                  <a:moveTo>
                    <a:pt x="2805" y="1"/>
                  </a:moveTo>
                  <a:cubicBezTo>
                    <a:pt x="2767" y="1"/>
                    <a:pt x="2730" y="10"/>
                    <a:pt x="2700" y="25"/>
                  </a:cubicBezTo>
                  <a:lnTo>
                    <a:pt x="223" y="1097"/>
                  </a:lnTo>
                  <a:cubicBezTo>
                    <a:pt x="75" y="1134"/>
                    <a:pt x="1" y="1282"/>
                    <a:pt x="38" y="1430"/>
                  </a:cubicBezTo>
                  <a:lnTo>
                    <a:pt x="6434" y="34334"/>
                  </a:lnTo>
                  <a:cubicBezTo>
                    <a:pt x="6545" y="34741"/>
                    <a:pt x="6877" y="35036"/>
                    <a:pt x="7321" y="35036"/>
                  </a:cubicBezTo>
                  <a:lnTo>
                    <a:pt x="7358" y="35036"/>
                  </a:lnTo>
                  <a:cubicBezTo>
                    <a:pt x="7839" y="34999"/>
                    <a:pt x="8208" y="34593"/>
                    <a:pt x="8208" y="34149"/>
                  </a:cubicBezTo>
                  <a:lnTo>
                    <a:pt x="8171" y="34001"/>
                  </a:lnTo>
                  <a:lnTo>
                    <a:pt x="3106" y="284"/>
                  </a:lnTo>
                  <a:cubicBezTo>
                    <a:pt x="3106" y="173"/>
                    <a:pt x="3069" y="99"/>
                    <a:pt x="2958" y="62"/>
                  </a:cubicBezTo>
                  <a:cubicBezTo>
                    <a:pt x="2915" y="19"/>
                    <a:pt x="2859" y="1"/>
                    <a:pt x="2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0" name="Google Shape;4040;g3048a510704_4_0"/>
            <p:cNvSpPr/>
            <p:nvPr/>
          </p:nvSpPr>
          <p:spPr>
            <a:xfrm>
              <a:off x="5491675" y="4206925"/>
              <a:ext cx="147900" cy="871025"/>
            </a:xfrm>
            <a:custGeom>
              <a:rect b="b" l="l" r="r" t="t"/>
              <a:pathLst>
                <a:path extrusionOk="0" h="34841" w="5916">
                  <a:moveTo>
                    <a:pt x="3365" y="0"/>
                  </a:moveTo>
                  <a:lnTo>
                    <a:pt x="37" y="34235"/>
                  </a:lnTo>
                  <a:cubicBezTo>
                    <a:pt x="0" y="34531"/>
                    <a:pt x="185" y="34790"/>
                    <a:pt x="481" y="34827"/>
                  </a:cubicBezTo>
                  <a:cubicBezTo>
                    <a:pt x="520" y="34836"/>
                    <a:pt x="559" y="34841"/>
                    <a:pt x="598" y="34841"/>
                  </a:cubicBezTo>
                  <a:cubicBezTo>
                    <a:pt x="859" y="34841"/>
                    <a:pt x="1114" y="34635"/>
                    <a:pt x="1147" y="34346"/>
                  </a:cubicBezTo>
                  <a:lnTo>
                    <a:pt x="5916" y="555"/>
                  </a:lnTo>
                  <a:lnTo>
                    <a:pt x="3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1" name="Google Shape;4041;g3048a510704_4_0"/>
            <p:cNvSpPr/>
            <p:nvPr/>
          </p:nvSpPr>
          <p:spPr>
            <a:xfrm>
              <a:off x="5484275" y="4199525"/>
              <a:ext cx="163625" cy="886400"/>
            </a:xfrm>
            <a:custGeom>
              <a:rect b="b" l="l" r="r" t="t"/>
              <a:pathLst>
                <a:path extrusionOk="0" h="35456" w="6545">
                  <a:moveTo>
                    <a:pt x="3957" y="703"/>
                  </a:moveTo>
                  <a:lnTo>
                    <a:pt x="5872" y="1125"/>
                  </a:lnTo>
                  <a:lnTo>
                    <a:pt x="5872" y="1125"/>
                  </a:lnTo>
                  <a:lnTo>
                    <a:pt x="1147" y="34605"/>
                  </a:lnTo>
                  <a:cubicBezTo>
                    <a:pt x="1147" y="34753"/>
                    <a:pt x="1036" y="34827"/>
                    <a:pt x="888" y="34827"/>
                  </a:cubicBezTo>
                  <a:lnTo>
                    <a:pt x="851" y="34827"/>
                  </a:lnTo>
                  <a:cubicBezTo>
                    <a:pt x="703" y="34790"/>
                    <a:pt x="629" y="34716"/>
                    <a:pt x="629" y="34568"/>
                  </a:cubicBezTo>
                  <a:lnTo>
                    <a:pt x="3957" y="703"/>
                  </a:lnTo>
                  <a:close/>
                  <a:moveTo>
                    <a:pt x="3735" y="0"/>
                  </a:moveTo>
                  <a:cubicBezTo>
                    <a:pt x="3661" y="0"/>
                    <a:pt x="3550" y="0"/>
                    <a:pt x="3513" y="74"/>
                  </a:cubicBezTo>
                  <a:cubicBezTo>
                    <a:pt x="3439" y="111"/>
                    <a:pt x="3365" y="185"/>
                    <a:pt x="3365" y="296"/>
                  </a:cubicBezTo>
                  <a:lnTo>
                    <a:pt x="38" y="34494"/>
                  </a:lnTo>
                  <a:lnTo>
                    <a:pt x="1" y="34568"/>
                  </a:lnTo>
                  <a:cubicBezTo>
                    <a:pt x="1" y="34975"/>
                    <a:pt x="296" y="35344"/>
                    <a:pt x="703" y="35418"/>
                  </a:cubicBezTo>
                  <a:cubicBezTo>
                    <a:pt x="777" y="35455"/>
                    <a:pt x="814" y="35455"/>
                    <a:pt x="888" y="35455"/>
                  </a:cubicBezTo>
                  <a:cubicBezTo>
                    <a:pt x="1332" y="35455"/>
                    <a:pt x="1701" y="35160"/>
                    <a:pt x="1775" y="34716"/>
                  </a:cubicBezTo>
                  <a:lnTo>
                    <a:pt x="6508" y="925"/>
                  </a:lnTo>
                  <a:cubicBezTo>
                    <a:pt x="6545" y="740"/>
                    <a:pt x="6434" y="592"/>
                    <a:pt x="6286" y="555"/>
                  </a:cubicBezTo>
                  <a:lnTo>
                    <a:pt x="37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2" name="Google Shape;4042;g3048a510704_4_0"/>
            <p:cNvSpPr/>
            <p:nvPr/>
          </p:nvSpPr>
          <p:spPr>
            <a:xfrm>
              <a:off x="5447300" y="3236425"/>
              <a:ext cx="1197875" cy="1049075"/>
            </a:xfrm>
            <a:custGeom>
              <a:rect b="b" l="l" r="r" t="t"/>
              <a:pathLst>
                <a:path extrusionOk="0" h="41963" w="47915">
                  <a:moveTo>
                    <a:pt x="29171" y="1"/>
                  </a:moveTo>
                  <a:cubicBezTo>
                    <a:pt x="26879" y="1"/>
                    <a:pt x="25104" y="2034"/>
                    <a:pt x="25437" y="4290"/>
                  </a:cubicBezTo>
                  <a:cubicBezTo>
                    <a:pt x="26546" y="11906"/>
                    <a:pt x="27433" y="31315"/>
                    <a:pt x="26842" y="31463"/>
                  </a:cubicBezTo>
                  <a:cubicBezTo>
                    <a:pt x="26831" y="31466"/>
                    <a:pt x="26816" y="31467"/>
                    <a:pt x="26798" y="31467"/>
                  </a:cubicBezTo>
                  <a:cubicBezTo>
                    <a:pt x="25697" y="31467"/>
                    <a:pt x="11235" y="26262"/>
                    <a:pt x="4776" y="26262"/>
                  </a:cubicBezTo>
                  <a:cubicBezTo>
                    <a:pt x="3239" y="26262"/>
                    <a:pt x="2156" y="26556"/>
                    <a:pt x="1812" y="27285"/>
                  </a:cubicBezTo>
                  <a:cubicBezTo>
                    <a:pt x="1" y="31130"/>
                    <a:pt x="592" y="41963"/>
                    <a:pt x="592" y="41963"/>
                  </a:cubicBezTo>
                  <a:lnTo>
                    <a:pt x="41778" y="41963"/>
                  </a:lnTo>
                  <a:lnTo>
                    <a:pt x="47545" y="4327"/>
                  </a:lnTo>
                  <a:cubicBezTo>
                    <a:pt x="47915" y="2071"/>
                    <a:pt x="46140" y="1"/>
                    <a:pt x="438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3" name="Google Shape;4043;g3048a510704_4_0"/>
            <p:cNvSpPr/>
            <p:nvPr/>
          </p:nvSpPr>
          <p:spPr>
            <a:xfrm>
              <a:off x="5451925" y="3229050"/>
              <a:ext cx="1193250" cy="1063850"/>
            </a:xfrm>
            <a:custGeom>
              <a:rect b="b" l="l" r="r" t="t"/>
              <a:pathLst>
                <a:path extrusionOk="0" h="42554" w="47730">
                  <a:moveTo>
                    <a:pt x="43626" y="592"/>
                  </a:moveTo>
                  <a:cubicBezTo>
                    <a:pt x="44624" y="592"/>
                    <a:pt x="45475" y="998"/>
                    <a:pt x="46103" y="1627"/>
                  </a:cubicBezTo>
                  <a:cubicBezTo>
                    <a:pt x="46732" y="2255"/>
                    <a:pt x="47101" y="3106"/>
                    <a:pt x="47101" y="4067"/>
                  </a:cubicBezTo>
                  <a:cubicBezTo>
                    <a:pt x="47101" y="4215"/>
                    <a:pt x="47101" y="4400"/>
                    <a:pt x="47064" y="4585"/>
                  </a:cubicBezTo>
                  <a:lnTo>
                    <a:pt x="41297" y="41962"/>
                  </a:lnTo>
                  <a:lnTo>
                    <a:pt x="720" y="41962"/>
                  </a:lnTo>
                  <a:cubicBezTo>
                    <a:pt x="706" y="41768"/>
                    <a:pt x="686" y="41469"/>
                    <a:pt x="666" y="41075"/>
                  </a:cubicBezTo>
                  <a:cubicBezTo>
                    <a:pt x="666" y="40335"/>
                    <a:pt x="629" y="39337"/>
                    <a:pt x="629" y="38154"/>
                  </a:cubicBezTo>
                  <a:cubicBezTo>
                    <a:pt x="629" y="36416"/>
                    <a:pt x="703" y="34346"/>
                    <a:pt x="888" y="32461"/>
                  </a:cubicBezTo>
                  <a:cubicBezTo>
                    <a:pt x="1073" y="30538"/>
                    <a:pt x="1406" y="28800"/>
                    <a:pt x="1923" y="27728"/>
                  </a:cubicBezTo>
                  <a:cubicBezTo>
                    <a:pt x="2034" y="27469"/>
                    <a:pt x="2293" y="27248"/>
                    <a:pt x="2774" y="27100"/>
                  </a:cubicBezTo>
                  <a:cubicBezTo>
                    <a:pt x="3217" y="26952"/>
                    <a:pt x="3846" y="26878"/>
                    <a:pt x="4585" y="26878"/>
                  </a:cubicBezTo>
                  <a:cubicBezTo>
                    <a:pt x="7765" y="26878"/>
                    <a:pt x="12977" y="28172"/>
                    <a:pt x="17525" y="29466"/>
                  </a:cubicBezTo>
                  <a:cubicBezTo>
                    <a:pt x="19817" y="30094"/>
                    <a:pt x="21924" y="30760"/>
                    <a:pt x="23551" y="31240"/>
                  </a:cubicBezTo>
                  <a:cubicBezTo>
                    <a:pt x="24327" y="31499"/>
                    <a:pt x="25030" y="31684"/>
                    <a:pt x="25547" y="31832"/>
                  </a:cubicBezTo>
                  <a:cubicBezTo>
                    <a:pt x="25806" y="31906"/>
                    <a:pt x="26028" y="31980"/>
                    <a:pt x="26176" y="32017"/>
                  </a:cubicBezTo>
                  <a:cubicBezTo>
                    <a:pt x="26361" y="32054"/>
                    <a:pt x="26472" y="32091"/>
                    <a:pt x="26620" y="32091"/>
                  </a:cubicBezTo>
                  <a:lnTo>
                    <a:pt x="26730" y="32054"/>
                  </a:lnTo>
                  <a:cubicBezTo>
                    <a:pt x="26804" y="32054"/>
                    <a:pt x="26878" y="31980"/>
                    <a:pt x="26915" y="31943"/>
                  </a:cubicBezTo>
                  <a:cubicBezTo>
                    <a:pt x="26989" y="31869"/>
                    <a:pt x="26989" y="31795"/>
                    <a:pt x="26989" y="31758"/>
                  </a:cubicBezTo>
                  <a:cubicBezTo>
                    <a:pt x="27063" y="31536"/>
                    <a:pt x="27100" y="31240"/>
                    <a:pt x="27100" y="30797"/>
                  </a:cubicBezTo>
                  <a:cubicBezTo>
                    <a:pt x="27137" y="30353"/>
                    <a:pt x="27137" y="29762"/>
                    <a:pt x="27137" y="29096"/>
                  </a:cubicBezTo>
                  <a:cubicBezTo>
                    <a:pt x="27137" y="23477"/>
                    <a:pt x="26435" y="10463"/>
                    <a:pt x="25584" y="4548"/>
                  </a:cubicBezTo>
                  <a:cubicBezTo>
                    <a:pt x="25547" y="4400"/>
                    <a:pt x="25547" y="4215"/>
                    <a:pt x="25547" y="4067"/>
                  </a:cubicBezTo>
                  <a:cubicBezTo>
                    <a:pt x="25547" y="3106"/>
                    <a:pt x="25917" y="2255"/>
                    <a:pt x="26546" y="1627"/>
                  </a:cubicBezTo>
                  <a:cubicBezTo>
                    <a:pt x="27174" y="998"/>
                    <a:pt x="28024" y="592"/>
                    <a:pt x="28986" y="592"/>
                  </a:cubicBezTo>
                  <a:close/>
                  <a:moveTo>
                    <a:pt x="28986" y="0"/>
                  </a:moveTo>
                  <a:cubicBezTo>
                    <a:pt x="26694" y="0"/>
                    <a:pt x="24919" y="1849"/>
                    <a:pt x="24919" y="4067"/>
                  </a:cubicBezTo>
                  <a:cubicBezTo>
                    <a:pt x="24919" y="4252"/>
                    <a:pt x="24919" y="4437"/>
                    <a:pt x="24956" y="4659"/>
                  </a:cubicBezTo>
                  <a:cubicBezTo>
                    <a:pt x="25806" y="10500"/>
                    <a:pt x="26546" y="23514"/>
                    <a:pt x="26546" y="29096"/>
                  </a:cubicBezTo>
                  <a:cubicBezTo>
                    <a:pt x="26546" y="29910"/>
                    <a:pt x="26509" y="30575"/>
                    <a:pt x="26472" y="31019"/>
                  </a:cubicBezTo>
                  <a:cubicBezTo>
                    <a:pt x="26472" y="31208"/>
                    <a:pt x="26445" y="31344"/>
                    <a:pt x="26437" y="31448"/>
                  </a:cubicBezTo>
                  <a:lnTo>
                    <a:pt x="26437" y="31448"/>
                  </a:lnTo>
                  <a:cubicBezTo>
                    <a:pt x="26402" y="31443"/>
                    <a:pt x="26365" y="31436"/>
                    <a:pt x="26324" y="31425"/>
                  </a:cubicBezTo>
                  <a:cubicBezTo>
                    <a:pt x="25732" y="31277"/>
                    <a:pt x="24438" y="30871"/>
                    <a:pt x="22775" y="30353"/>
                  </a:cubicBezTo>
                  <a:cubicBezTo>
                    <a:pt x="20261" y="29614"/>
                    <a:pt x="16859" y="28579"/>
                    <a:pt x="13532" y="27728"/>
                  </a:cubicBezTo>
                  <a:cubicBezTo>
                    <a:pt x="10205" y="26915"/>
                    <a:pt x="6914" y="26249"/>
                    <a:pt x="4585" y="26249"/>
                  </a:cubicBezTo>
                  <a:cubicBezTo>
                    <a:pt x="3809" y="26249"/>
                    <a:pt x="3106" y="26323"/>
                    <a:pt x="2552" y="26508"/>
                  </a:cubicBezTo>
                  <a:cubicBezTo>
                    <a:pt x="2034" y="26693"/>
                    <a:pt x="1554" y="26989"/>
                    <a:pt x="1332" y="27433"/>
                  </a:cubicBezTo>
                  <a:cubicBezTo>
                    <a:pt x="777" y="28653"/>
                    <a:pt x="444" y="30464"/>
                    <a:pt x="260" y="32387"/>
                  </a:cubicBezTo>
                  <a:cubicBezTo>
                    <a:pt x="75" y="34309"/>
                    <a:pt x="1" y="36416"/>
                    <a:pt x="1" y="38154"/>
                  </a:cubicBezTo>
                  <a:cubicBezTo>
                    <a:pt x="1" y="40520"/>
                    <a:pt x="112" y="42258"/>
                    <a:pt x="112" y="42258"/>
                  </a:cubicBezTo>
                  <a:cubicBezTo>
                    <a:pt x="112" y="42443"/>
                    <a:pt x="260" y="42554"/>
                    <a:pt x="407" y="42554"/>
                  </a:cubicBezTo>
                  <a:lnTo>
                    <a:pt x="41593" y="42554"/>
                  </a:lnTo>
                  <a:cubicBezTo>
                    <a:pt x="41741" y="42554"/>
                    <a:pt x="41851" y="42443"/>
                    <a:pt x="41888" y="42295"/>
                  </a:cubicBezTo>
                  <a:lnTo>
                    <a:pt x="47656" y="4696"/>
                  </a:lnTo>
                  <a:cubicBezTo>
                    <a:pt x="47693" y="4474"/>
                    <a:pt x="47730" y="4252"/>
                    <a:pt x="47730" y="4067"/>
                  </a:cubicBezTo>
                  <a:cubicBezTo>
                    <a:pt x="47730" y="1849"/>
                    <a:pt x="45918" y="0"/>
                    <a:pt x="436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4" name="Google Shape;4044;g3048a510704_4_0"/>
            <p:cNvSpPr/>
            <p:nvPr/>
          </p:nvSpPr>
          <p:spPr>
            <a:xfrm>
              <a:off x="5447300" y="3236425"/>
              <a:ext cx="824475" cy="1049075"/>
            </a:xfrm>
            <a:custGeom>
              <a:rect b="b" l="l" r="r" t="t"/>
              <a:pathLst>
                <a:path extrusionOk="0" h="41963" w="32979">
                  <a:moveTo>
                    <a:pt x="29023" y="1"/>
                  </a:moveTo>
                  <a:cubicBezTo>
                    <a:pt x="26805" y="75"/>
                    <a:pt x="25141" y="2071"/>
                    <a:pt x="25437" y="4290"/>
                  </a:cubicBezTo>
                  <a:cubicBezTo>
                    <a:pt x="26546" y="11906"/>
                    <a:pt x="27433" y="31315"/>
                    <a:pt x="26842" y="31463"/>
                  </a:cubicBezTo>
                  <a:cubicBezTo>
                    <a:pt x="26831" y="31466"/>
                    <a:pt x="26816" y="31467"/>
                    <a:pt x="26798" y="31467"/>
                  </a:cubicBezTo>
                  <a:cubicBezTo>
                    <a:pt x="25697" y="31467"/>
                    <a:pt x="11235" y="26262"/>
                    <a:pt x="4776" y="26262"/>
                  </a:cubicBezTo>
                  <a:cubicBezTo>
                    <a:pt x="3239" y="26262"/>
                    <a:pt x="2156" y="26556"/>
                    <a:pt x="1812" y="27285"/>
                  </a:cubicBezTo>
                  <a:cubicBezTo>
                    <a:pt x="1" y="31130"/>
                    <a:pt x="592" y="41963"/>
                    <a:pt x="592" y="41963"/>
                  </a:cubicBezTo>
                  <a:lnTo>
                    <a:pt x="26842" y="41963"/>
                  </a:lnTo>
                  <a:lnTo>
                    <a:pt x="32609" y="4327"/>
                  </a:lnTo>
                  <a:cubicBezTo>
                    <a:pt x="32979" y="2108"/>
                    <a:pt x="31278" y="75"/>
                    <a:pt x="29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5" name="Google Shape;4045;g3048a510704_4_0"/>
            <p:cNvSpPr/>
            <p:nvPr/>
          </p:nvSpPr>
          <p:spPr>
            <a:xfrm>
              <a:off x="5451925" y="3229050"/>
              <a:ext cx="819850" cy="1063850"/>
            </a:xfrm>
            <a:custGeom>
              <a:rect b="b" l="l" r="r" t="t"/>
              <a:pathLst>
                <a:path extrusionOk="0" h="42554" w="32794">
                  <a:moveTo>
                    <a:pt x="28856" y="629"/>
                  </a:moveTo>
                  <a:lnTo>
                    <a:pt x="28856" y="629"/>
                  </a:lnTo>
                  <a:cubicBezTo>
                    <a:pt x="30733" y="676"/>
                    <a:pt x="32165" y="2225"/>
                    <a:pt x="32165" y="4067"/>
                  </a:cubicBezTo>
                  <a:cubicBezTo>
                    <a:pt x="32165" y="4215"/>
                    <a:pt x="32165" y="4400"/>
                    <a:pt x="32128" y="4585"/>
                  </a:cubicBezTo>
                  <a:lnTo>
                    <a:pt x="26398" y="41962"/>
                  </a:lnTo>
                  <a:lnTo>
                    <a:pt x="720" y="41962"/>
                  </a:lnTo>
                  <a:cubicBezTo>
                    <a:pt x="706" y="41768"/>
                    <a:pt x="686" y="41469"/>
                    <a:pt x="666" y="41075"/>
                  </a:cubicBezTo>
                  <a:cubicBezTo>
                    <a:pt x="666" y="40335"/>
                    <a:pt x="629" y="39337"/>
                    <a:pt x="629" y="38154"/>
                  </a:cubicBezTo>
                  <a:cubicBezTo>
                    <a:pt x="629" y="36416"/>
                    <a:pt x="703" y="34346"/>
                    <a:pt x="888" y="32461"/>
                  </a:cubicBezTo>
                  <a:cubicBezTo>
                    <a:pt x="1073" y="30538"/>
                    <a:pt x="1406" y="28800"/>
                    <a:pt x="1923" y="27728"/>
                  </a:cubicBezTo>
                  <a:cubicBezTo>
                    <a:pt x="2034" y="27469"/>
                    <a:pt x="2293" y="27248"/>
                    <a:pt x="2774" y="27100"/>
                  </a:cubicBezTo>
                  <a:cubicBezTo>
                    <a:pt x="3217" y="26952"/>
                    <a:pt x="3846" y="26878"/>
                    <a:pt x="4585" y="26878"/>
                  </a:cubicBezTo>
                  <a:cubicBezTo>
                    <a:pt x="7765" y="26878"/>
                    <a:pt x="12977" y="28172"/>
                    <a:pt x="17525" y="29466"/>
                  </a:cubicBezTo>
                  <a:cubicBezTo>
                    <a:pt x="19817" y="30094"/>
                    <a:pt x="21924" y="30760"/>
                    <a:pt x="23551" y="31240"/>
                  </a:cubicBezTo>
                  <a:cubicBezTo>
                    <a:pt x="24327" y="31499"/>
                    <a:pt x="25030" y="31684"/>
                    <a:pt x="25547" y="31832"/>
                  </a:cubicBezTo>
                  <a:cubicBezTo>
                    <a:pt x="25806" y="31906"/>
                    <a:pt x="26028" y="31980"/>
                    <a:pt x="26176" y="32017"/>
                  </a:cubicBezTo>
                  <a:cubicBezTo>
                    <a:pt x="26361" y="32054"/>
                    <a:pt x="26472" y="32091"/>
                    <a:pt x="26620" y="32091"/>
                  </a:cubicBezTo>
                  <a:lnTo>
                    <a:pt x="26730" y="32054"/>
                  </a:lnTo>
                  <a:cubicBezTo>
                    <a:pt x="26804" y="32054"/>
                    <a:pt x="26878" y="31980"/>
                    <a:pt x="26915" y="31943"/>
                  </a:cubicBezTo>
                  <a:cubicBezTo>
                    <a:pt x="26989" y="31869"/>
                    <a:pt x="26989" y="31795"/>
                    <a:pt x="26989" y="31758"/>
                  </a:cubicBezTo>
                  <a:cubicBezTo>
                    <a:pt x="27063" y="31536"/>
                    <a:pt x="27100" y="31240"/>
                    <a:pt x="27100" y="30797"/>
                  </a:cubicBezTo>
                  <a:cubicBezTo>
                    <a:pt x="27137" y="30353"/>
                    <a:pt x="27137" y="29762"/>
                    <a:pt x="27137" y="29096"/>
                  </a:cubicBezTo>
                  <a:cubicBezTo>
                    <a:pt x="27137" y="23477"/>
                    <a:pt x="26435" y="10463"/>
                    <a:pt x="25584" y="4548"/>
                  </a:cubicBezTo>
                  <a:cubicBezTo>
                    <a:pt x="25547" y="4400"/>
                    <a:pt x="25547" y="4215"/>
                    <a:pt x="25547" y="4067"/>
                  </a:cubicBezTo>
                  <a:cubicBezTo>
                    <a:pt x="25547" y="2225"/>
                    <a:pt x="26980" y="676"/>
                    <a:pt x="28856" y="629"/>
                  </a:cubicBezTo>
                  <a:close/>
                  <a:moveTo>
                    <a:pt x="28838" y="0"/>
                  </a:moveTo>
                  <a:cubicBezTo>
                    <a:pt x="26620" y="74"/>
                    <a:pt x="24919" y="1886"/>
                    <a:pt x="24919" y="4067"/>
                  </a:cubicBezTo>
                  <a:cubicBezTo>
                    <a:pt x="24919" y="4252"/>
                    <a:pt x="24919" y="4437"/>
                    <a:pt x="24956" y="4659"/>
                  </a:cubicBezTo>
                  <a:cubicBezTo>
                    <a:pt x="25806" y="10500"/>
                    <a:pt x="26546" y="23514"/>
                    <a:pt x="26546" y="29096"/>
                  </a:cubicBezTo>
                  <a:cubicBezTo>
                    <a:pt x="26546" y="29910"/>
                    <a:pt x="26509" y="30575"/>
                    <a:pt x="26472" y="31019"/>
                  </a:cubicBezTo>
                  <a:cubicBezTo>
                    <a:pt x="26472" y="31208"/>
                    <a:pt x="26445" y="31344"/>
                    <a:pt x="26437" y="31448"/>
                  </a:cubicBezTo>
                  <a:lnTo>
                    <a:pt x="26437" y="31448"/>
                  </a:lnTo>
                  <a:cubicBezTo>
                    <a:pt x="26402" y="31443"/>
                    <a:pt x="26365" y="31436"/>
                    <a:pt x="26324" y="31425"/>
                  </a:cubicBezTo>
                  <a:cubicBezTo>
                    <a:pt x="25732" y="31277"/>
                    <a:pt x="24438" y="30871"/>
                    <a:pt x="22775" y="30353"/>
                  </a:cubicBezTo>
                  <a:cubicBezTo>
                    <a:pt x="20261" y="29614"/>
                    <a:pt x="16859" y="28579"/>
                    <a:pt x="13532" y="27728"/>
                  </a:cubicBezTo>
                  <a:cubicBezTo>
                    <a:pt x="10205" y="26915"/>
                    <a:pt x="6914" y="26249"/>
                    <a:pt x="4585" y="26249"/>
                  </a:cubicBezTo>
                  <a:cubicBezTo>
                    <a:pt x="3809" y="26249"/>
                    <a:pt x="3106" y="26323"/>
                    <a:pt x="2552" y="26508"/>
                  </a:cubicBezTo>
                  <a:cubicBezTo>
                    <a:pt x="2034" y="26693"/>
                    <a:pt x="1554" y="26989"/>
                    <a:pt x="1332" y="27433"/>
                  </a:cubicBezTo>
                  <a:cubicBezTo>
                    <a:pt x="777" y="28653"/>
                    <a:pt x="444" y="30464"/>
                    <a:pt x="260" y="32387"/>
                  </a:cubicBezTo>
                  <a:cubicBezTo>
                    <a:pt x="75" y="34309"/>
                    <a:pt x="1" y="36416"/>
                    <a:pt x="1" y="38154"/>
                  </a:cubicBezTo>
                  <a:cubicBezTo>
                    <a:pt x="1" y="40520"/>
                    <a:pt x="112" y="42258"/>
                    <a:pt x="112" y="42258"/>
                  </a:cubicBezTo>
                  <a:cubicBezTo>
                    <a:pt x="112" y="42443"/>
                    <a:pt x="260" y="42554"/>
                    <a:pt x="407" y="42554"/>
                  </a:cubicBezTo>
                  <a:lnTo>
                    <a:pt x="26657" y="42554"/>
                  </a:lnTo>
                  <a:cubicBezTo>
                    <a:pt x="26804" y="42554"/>
                    <a:pt x="26915" y="42443"/>
                    <a:pt x="26952" y="42295"/>
                  </a:cubicBezTo>
                  <a:lnTo>
                    <a:pt x="32757" y="4696"/>
                  </a:lnTo>
                  <a:cubicBezTo>
                    <a:pt x="32757" y="4474"/>
                    <a:pt x="32794" y="4252"/>
                    <a:pt x="32794" y="4067"/>
                  </a:cubicBezTo>
                  <a:cubicBezTo>
                    <a:pt x="32794" y="1886"/>
                    <a:pt x="31056" y="74"/>
                    <a:pt x="288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6" name="Google Shape;4046;g3048a510704_4_0"/>
            <p:cNvSpPr/>
            <p:nvPr/>
          </p:nvSpPr>
          <p:spPr>
            <a:xfrm>
              <a:off x="1921250" y="3013700"/>
              <a:ext cx="161750" cy="177475"/>
            </a:xfrm>
            <a:custGeom>
              <a:rect b="b" l="l" r="r" t="t"/>
              <a:pathLst>
                <a:path extrusionOk="0" h="7099" w="6470">
                  <a:moveTo>
                    <a:pt x="4880" y="0"/>
                  </a:moveTo>
                  <a:lnTo>
                    <a:pt x="0" y="4510"/>
                  </a:lnTo>
                  <a:lnTo>
                    <a:pt x="2921" y="7098"/>
                  </a:lnTo>
                  <a:lnTo>
                    <a:pt x="6470" y="4510"/>
                  </a:lnTo>
                  <a:lnTo>
                    <a:pt x="4880" y="0"/>
                  </a:ln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7" name="Google Shape;4047;g3048a510704_4_0"/>
            <p:cNvSpPr/>
            <p:nvPr/>
          </p:nvSpPr>
          <p:spPr>
            <a:xfrm>
              <a:off x="1913850" y="3005375"/>
              <a:ext cx="178400" cy="193650"/>
            </a:xfrm>
            <a:custGeom>
              <a:rect b="b" l="l" r="r" t="t"/>
              <a:pathLst>
                <a:path extrusionOk="0" h="7746" w="7136">
                  <a:moveTo>
                    <a:pt x="5028" y="851"/>
                  </a:moveTo>
                  <a:lnTo>
                    <a:pt x="6435" y="4754"/>
                  </a:lnTo>
                  <a:lnTo>
                    <a:pt x="3254" y="7062"/>
                  </a:lnTo>
                  <a:lnTo>
                    <a:pt x="777" y="4843"/>
                  </a:lnTo>
                  <a:lnTo>
                    <a:pt x="5028" y="851"/>
                  </a:lnTo>
                  <a:close/>
                  <a:moveTo>
                    <a:pt x="5250" y="0"/>
                  </a:moveTo>
                  <a:cubicBezTo>
                    <a:pt x="5139" y="0"/>
                    <a:pt x="5028" y="37"/>
                    <a:pt x="4954" y="74"/>
                  </a:cubicBezTo>
                  <a:lnTo>
                    <a:pt x="74" y="4622"/>
                  </a:lnTo>
                  <a:cubicBezTo>
                    <a:pt x="37" y="4696"/>
                    <a:pt x="0" y="4770"/>
                    <a:pt x="0" y="4843"/>
                  </a:cubicBezTo>
                  <a:cubicBezTo>
                    <a:pt x="0" y="4954"/>
                    <a:pt x="37" y="5028"/>
                    <a:pt x="111" y="5065"/>
                  </a:cubicBezTo>
                  <a:lnTo>
                    <a:pt x="2995" y="7690"/>
                  </a:lnTo>
                  <a:cubicBezTo>
                    <a:pt x="3050" y="7727"/>
                    <a:pt x="3124" y="7746"/>
                    <a:pt x="3198" y="7746"/>
                  </a:cubicBezTo>
                  <a:cubicBezTo>
                    <a:pt x="3272" y="7746"/>
                    <a:pt x="3346" y="7727"/>
                    <a:pt x="3402" y="7690"/>
                  </a:cubicBezTo>
                  <a:lnTo>
                    <a:pt x="6951" y="5102"/>
                  </a:lnTo>
                  <a:cubicBezTo>
                    <a:pt x="7062" y="5028"/>
                    <a:pt x="7136" y="4880"/>
                    <a:pt x="7062" y="4733"/>
                  </a:cubicBezTo>
                  <a:lnTo>
                    <a:pt x="5435" y="222"/>
                  </a:lnTo>
                  <a:cubicBezTo>
                    <a:pt x="5435" y="111"/>
                    <a:pt x="5324" y="37"/>
                    <a:pt x="5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8" name="Google Shape;4048;g3048a510704_4_0"/>
            <p:cNvSpPr/>
            <p:nvPr/>
          </p:nvSpPr>
          <p:spPr>
            <a:xfrm>
              <a:off x="2021050" y="3965400"/>
              <a:ext cx="612825" cy="1046575"/>
            </a:xfrm>
            <a:custGeom>
              <a:rect b="b" l="l" r="r" t="t"/>
              <a:pathLst>
                <a:path extrusionOk="0" h="41863" w="24513">
                  <a:moveTo>
                    <a:pt x="19199" y="0"/>
                  </a:moveTo>
                  <a:cubicBezTo>
                    <a:pt x="13895" y="0"/>
                    <a:pt x="1258" y="2156"/>
                    <a:pt x="1258" y="2156"/>
                  </a:cubicBezTo>
                  <a:cubicBezTo>
                    <a:pt x="1258" y="2156"/>
                    <a:pt x="1" y="6879"/>
                    <a:pt x="2405" y="6879"/>
                  </a:cubicBezTo>
                  <a:cubicBezTo>
                    <a:pt x="2508" y="6879"/>
                    <a:pt x="2619" y="6870"/>
                    <a:pt x="2737" y="6851"/>
                  </a:cubicBezTo>
                  <a:cubicBezTo>
                    <a:pt x="4610" y="6556"/>
                    <a:pt x="9622" y="6506"/>
                    <a:pt x="12754" y="6506"/>
                  </a:cubicBezTo>
                  <a:cubicBezTo>
                    <a:pt x="14321" y="6506"/>
                    <a:pt x="15418" y="6519"/>
                    <a:pt x="15418" y="6519"/>
                  </a:cubicBezTo>
                  <a:cubicBezTo>
                    <a:pt x="15418" y="6519"/>
                    <a:pt x="9096" y="21270"/>
                    <a:pt x="7506" y="29182"/>
                  </a:cubicBezTo>
                  <a:cubicBezTo>
                    <a:pt x="6656" y="33470"/>
                    <a:pt x="4253" y="35800"/>
                    <a:pt x="3698" y="37648"/>
                  </a:cubicBezTo>
                  <a:cubicBezTo>
                    <a:pt x="3143" y="39460"/>
                    <a:pt x="4807" y="38757"/>
                    <a:pt x="6471" y="39829"/>
                  </a:cubicBezTo>
                  <a:cubicBezTo>
                    <a:pt x="8097" y="40938"/>
                    <a:pt x="10870" y="41863"/>
                    <a:pt x="12904" y="41863"/>
                  </a:cubicBezTo>
                  <a:cubicBezTo>
                    <a:pt x="14900" y="41863"/>
                    <a:pt x="9391" y="38203"/>
                    <a:pt x="9391" y="35245"/>
                  </a:cubicBezTo>
                  <a:cubicBezTo>
                    <a:pt x="9391" y="32287"/>
                    <a:pt x="16083" y="22527"/>
                    <a:pt x="19374" y="17018"/>
                  </a:cubicBezTo>
                  <a:cubicBezTo>
                    <a:pt x="21967" y="12729"/>
                    <a:pt x="22246" y="12240"/>
                    <a:pt x="22122" y="12240"/>
                  </a:cubicBezTo>
                  <a:cubicBezTo>
                    <a:pt x="22085" y="12240"/>
                    <a:pt x="22013" y="12282"/>
                    <a:pt x="21955" y="12282"/>
                  </a:cubicBezTo>
                  <a:cubicBezTo>
                    <a:pt x="21846" y="12282"/>
                    <a:pt x="21787" y="12130"/>
                    <a:pt x="22109" y="11251"/>
                  </a:cubicBezTo>
                  <a:cubicBezTo>
                    <a:pt x="22516" y="10733"/>
                    <a:pt x="22849" y="10142"/>
                    <a:pt x="23034" y="9513"/>
                  </a:cubicBezTo>
                  <a:cubicBezTo>
                    <a:pt x="24217" y="5668"/>
                    <a:pt x="24512" y="677"/>
                    <a:pt x="20667" y="86"/>
                  </a:cubicBezTo>
                  <a:cubicBezTo>
                    <a:pt x="20287" y="27"/>
                    <a:pt x="19788" y="0"/>
                    <a:pt x="19199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9" name="Google Shape;4049;g3048a510704_4_0"/>
            <p:cNvSpPr/>
            <p:nvPr/>
          </p:nvSpPr>
          <p:spPr>
            <a:xfrm>
              <a:off x="2036775" y="3957375"/>
              <a:ext cx="586925" cy="1062000"/>
            </a:xfrm>
            <a:custGeom>
              <a:rect b="b" l="l" r="r" t="t"/>
              <a:pathLst>
                <a:path extrusionOk="0" h="42480" w="23477">
                  <a:moveTo>
                    <a:pt x="18560" y="629"/>
                  </a:moveTo>
                  <a:cubicBezTo>
                    <a:pt x="19151" y="629"/>
                    <a:pt x="19632" y="666"/>
                    <a:pt x="20002" y="703"/>
                  </a:cubicBezTo>
                  <a:cubicBezTo>
                    <a:pt x="21074" y="887"/>
                    <a:pt x="21776" y="1405"/>
                    <a:pt x="22220" y="2181"/>
                  </a:cubicBezTo>
                  <a:cubicBezTo>
                    <a:pt x="22663" y="2958"/>
                    <a:pt x="22885" y="3993"/>
                    <a:pt x="22885" y="5139"/>
                  </a:cubicBezTo>
                  <a:cubicBezTo>
                    <a:pt x="22885" y="6618"/>
                    <a:pt x="22552" y="8245"/>
                    <a:pt x="22109" y="9723"/>
                  </a:cubicBezTo>
                  <a:cubicBezTo>
                    <a:pt x="21924" y="10315"/>
                    <a:pt x="21628" y="10870"/>
                    <a:pt x="21259" y="11387"/>
                  </a:cubicBezTo>
                  <a:lnTo>
                    <a:pt x="21222" y="11461"/>
                  </a:lnTo>
                  <a:cubicBezTo>
                    <a:pt x="21037" y="11979"/>
                    <a:pt x="20926" y="12237"/>
                    <a:pt x="20926" y="12459"/>
                  </a:cubicBezTo>
                  <a:cubicBezTo>
                    <a:pt x="20926" y="12570"/>
                    <a:pt x="20963" y="12644"/>
                    <a:pt x="21037" y="12755"/>
                  </a:cubicBezTo>
                  <a:cubicBezTo>
                    <a:pt x="21048" y="12766"/>
                    <a:pt x="21059" y="12781"/>
                    <a:pt x="21072" y="12796"/>
                  </a:cubicBezTo>
                  <a:lnTo>
                    <a:pt x="21072" y="12796"/>
                  </a:lnTo>
                  <a:cubicBezTo>
                    <a:pt x="20811" y="13316"/>
                    <a:pt x="20071" y="14537"/>
                    <a:pt x="18486" y="17192"/>
                  </a:cubicBezTo>
                  <a:cubicBezTo>
                    <a:pt x="16859" y="19927"/>
                    <a:pt x="14345" y="23735"/>
                    <a:pt x="12275" y="27248"/>
                  </a:cubicBezTo>
                  <a:cubicBezTo>
                    <a:pt x="11203" y="29022"/>
                    <a:pt x="10278" y="30686"/>
                    <a:pt x="9576" y="32128"/>
                  </a:cubicBezTo>
                  <a:cubicBezTo>
                    <a:pt x="9243" y="32830"/>
                    <a:pt x="8984" y="33496"/>
                    <a:pt x="8762" y="34050"/>
                  </a:cubicBezTo>
                  <a:cubicBezTo>
                    <a:pt x="8578" y="34642"/>
                    <a:pt x="8467" y="35159"/>
                    <a:pt x="8467" y="35566"/>
                  </a:cubicBezTo>
                  <a:cubicBezTo>
                    <a:pt x="8467" y="36268"/>
                    <a:pt x="8725" y="36971"/>
                    <a:pt x="9132" y="37636"/>
                  </a:cubicBezTo>
                  <a:cubicBezTo>
                    <a:pt x="9687" y="38635"/>
                    <a:pt x="10537" y="39596"/>
                    <a:pt x="11239" y="40409"/>
                  </a:cubicBezTo>
                  <a:cubicBezTo>
                    <a:pt x="11572" y="40779"/>
                    <a:pt x="11868" y="41149"/>
                    <a:pt x="12090" y="41444"/>
                  </a:cubicBezTo>
                  <a:cubicBezTo>
                    <a:pt x="12201" y="41555"/>
                    <a:pt x="12275" y="41703"/>
                    <a:pt x="12349" y="41777"/>
                  </a:cubicBezTo>
                  <a:lnTo>
                    <a:pt x="12386" y="41888"/>
                  </a:lnTo>
                  <a:lnTo>
                    <a:pt x="12275" y="41888"/>
                  </a:lnTo>
                  <a:cubicBezTo>
                    <a:pt x="10315" y="41888"/>
                    <a:pt x="7579" y="40964"/>
                    <a:pt x="5990" y="39892"/>
                  </a:cubicBezTo>
                  <a:cubicBezTo>
                    <a:pt x="5213" y="39411"/>
                    <a:pt x="4437" y="39263"/>
                    <a:pt x="3919" y="39115"/>
                  </a:cubicBezTo>
                  <a:cubicBezTo>
                    <a:pt x="3661" y="39041"/>
                    <a:pt x="3476" y="38967"/>
                    <a:pt x="3402" y="38893"/>
                  </a:cubicBezTo>
                  <a:cubicBezTo>
                    <a:pt x="3328" y="38819"/>
                    <a:pt x="3291" y="38782"/>
                    <a:pt x="3254" y="38561"/>
                  </a:cubicBezTo>
                  <a:cubicBezTo>
                    <a:pt x="3254" y="38450"/>
                    <a:pt x="3291" y="38265"/>
                    <a:pt x="3365" y="38043"/>
                  </a:cubicBezTo>
                  <a:cubicBezTo>
                    <a:pt x="3624" y="37193"/>
                    <a:pt x="4326" y="36158"/>
                    <a:pt x="5139" y="34827"/>
                  </a:cubicBezTo>
                  <a:cubicBezTo>
                    <a:pt x="5916" y="33459"/>
                    <a:pt x="6729" y="31758"/>
                    <a:pt x="7173" y="29577"/>
                  </a:cubicBezTo>
                  <a:cubicBezTo>
                    <a:pt x="7949" y="25658"/>
                    <a:pt x="9946" y="20001"/>
                    <a:pt x="11720" y="15306"/>
                  </a:cubicBezTo>
                  <a:cubicBezTo>
                    <a:pt x="12607" y="12977"/>
                    <a:pt x="13458" y="10907"/>
                    <a:pt x="14049" y="9391"/>
                  </a:cubicBezTo>
                  <a:cubicBezTo>
                    <a:pt x="14382" y="8651"/>
                    <a:pt x="14641" y="8023"/>
                    <a:pt x="14789" y="7616"/>
                  </a:cubicBezTo>
                  <a:cubicBezTo>
                    <a:pt x="14974" y="7172"/>
                    <a:pt x="15084" y="6951"/>
                    <a:pt x="15084" y="6951"/>
                  </a:cubicBezTo>
                  <a:cubicBezTo>
                    <a:pt x="15121" y="6877"/>
                    <a:pt x="15121" y="6766"/>
                    <a:pt x="15047" y="6655"/>
                  </a:cubicBezTo>
                  <a:cubicBezTo>
                    <a:pt x="15010" y="6581"/>
                    <a:pt x="14900" y="6544"/>
                    <a:pt x="14789" y="6544"/>
                  </a:cubicBezTo>
                  <a:cubicBezTo>
                    <a:pt x="14789" y="6544"/>
                    <a:pt x="13790" y="6507"/>
                    <a:pt x="12312" y="6507"/>
                  </a:cubicBezTo>
                  <a:cubicBezTo>
                    <a:pt x="10722" y="6507"/>
                    <a:pt x="8652" y="6544"/>
                    <a:pt x="6729" y="6581"/>
                  </a:cubicBezTo>
                  <a:cubicBezTo>
                    <a:pt x="4807" y="6618"/>
                    <a:pt x="3032" y="6729"/>
                    <a:pt x="2071" y="6877"/>
                  </a:cubicBezTo>
                  <a:lnTo>
                    <a:pt x="1775" y="6877"/>
                  </a:lnTo>
                  <a:cubicBezTo>
                    <a:pt x="1516" y="6877"/>
                    <a:pt x="1368" y="6840"/>
                    <a:pt x="1220" y="6729"/>
                  </a:cubicBezTo>
                  <a:cubicBezTo>
                    <a:pt x="999" y="6618"/>
                    <a:pt x="851" y="6359"/>
                    <a:pt x="740" y="6063"/>
                  </a:cubicBezTo>
                  <a:cubicBezTo>
                    <a:pt x="666" y="5731"/>
                    <a:pt x="629" y="5324"/>
                    <a:pt x="629" y="4917"/>
                  </a:cubicBezTo>
                  <a:cubicBezTo>
                    <a:pt x="629" y="4326"/>
                    <a:pt x="703" y="3734"/>
                    <a:pt x="777" y="3291"/>
                  </a:cubicBezTo>
                  <a:cubicBezTo>
                    <a:pt x="814" y="3069"/>
                    <a:pt x="851" y="2884"/>
                    <a:pt x="888" y="2736"/>
                  </a:cubicBezTo>
                  <a:cubicBezTo>
                    <a:pt x="888" y="2735"/>
                    <a:pt x="888" y="2735"/>
                    <a:pt x="888" y="2734"/>
                  </a:cubicBezTo>
                  <a:lnTo>
                    <a:pt x="888" y="2734"/>
                  </a:lnTo>
                  <a:cubicBezTo>
                    <a:pt x="1212" y="2678"/>
                    <a:pt x="1868" y="2568"/>
                    <a:pt x="2736" y="2440"/>
                  </a:cubicBezTo>
                  <a:cubicBezTo>
                    <a:pt x="6544" y="1812"/>
                    <a:pt x="14641" y="629"/>
                    <a:pt x="18560" y="629"/>
                  </a:cubicBezTo>
                  <a:close/>
                  <a:moveTo>
                    <a:pt x="18560" y="0"/>
                  </a:moveTo>
                  <a:cubicBezTo>
                    <a:pt x="15898" y="0"/>
                    <a:pt x="11387" y="555"/>
                    <a:pt x="7579" y="1072"/>
                  </a:cubicBezTo>
                  <a:cubicBezTo>
                    <a:pt x="3734" y="1627"/>
                    <a:pt x="592" y="2144"/>
                    <a:pt x="592" y="2144"/>
                  </a:cubicBezTo>
                  <a:cubicBezTo>
                    <a:pt x="444" y="2181"/>
                    <a:pt x="370" y="2255"/>
                    <a:pt x="333" y="2366"/>
                  </a:cubicBezTo>
                  <a:cubicBezTo>
                    <a:pt x="333" y="2403"/>
                    <a:pt x="0" y="3623"/>
                    <a:pt x="0" y="4917"/>
                  </a:cubicBezTo>
                  <a:cubicBezTo>
                    <a:pt x="0" y="5509"/>
                    <a:pt x="74" y="6137"/>
                    <a:pt x="333" y="6618"/>
                  </a:cubicBezTo>
                  <a:cubicBezTo>
                    <a:pt x="444" y="6877"/>
                    <a:pt x="629" y="7099"/>
                    <a:pt x="888" y="7246"/>
                  </a:cubicBezTo>
                  <a:cubicBezTo>
                    <a:pt x="1147" y="7431"/>
                    <a:pt x="1442" y="7505"/>
                    <a:pt x="1775" y="7505"/>
                  </a:cubicBezTo>
                  <a:cubicBezTo>
                    <a:pt x="1886" y="7505"/>
                    <a:pt x="2034" y="7505"/>
                    <a:pt x="2145" y="7468"/>
                  </a:cubicBezTo>
                  <a:cubicBezTo>
                    <a:pt x="3069" y="7320"/>
                    <a:pt x="4844" y="7246"/>
                    <a:pt x="6766" y="7209"/>
                  </a:cubicBezTo>
                  <a:cubicBezTo>
                    <a:pt x="8652" y="7136"/>
                    <a:pt x="10722" y="7136"/>
                    <a:pt x="12312" y="7136"/>
                  </a:cubicBezTo>
                  <a:lnTo>
                    <a:pt x="14323" y="7136"/>
                  </a:lnTo>
                  <a:cubicBezTo>
                    <a:pt x="13873" y="8217"/>
                    <a:pt x="12585" y="11340"/>
                    <a:pt x="11129" y="15084"/>
                  </a:cubicBezTo>
                  <a:cubicBezTo>
                    <a:pt x="9354" y="19779"/>
                    <a:pt x="7395" y="25473"/>
                    <a:pt x="6581" y="29466"/>
                  </a:cubicBezTo>
                  <a:cubicBezTo>
                    <a:pt x="6175" y="31573"/>
                    <a:pt x="5361" y="33163"/>
                    <a:pt x="4585" y="34494"/>
                  </a:cubicBezTo>
                  <a:cubicBezTo>
                    <a:pt x="3808" y="35825"/>
                    <a:pt x="3069" y="36860"/>
                    <a:pt x="2773" y="37858"/>
                  </a:cubicBezTo>
                  <a:cubicBezTo>
                    <a:pt x="2699" y="38117"/>
                    <a:pt x="2662" y="38376"/>
                    <a:pt x="2662" y="38561"/>
                  </a:cubicBezTo>
                  <a:cubicBezTo>
                    <a:pt x="2625" y="38893"/>
                    <a:pt x="2773" y="39189"/>
                    <a:pt x="3032" y="39374"/>
                  </a:cubicBezTo>
                  <a:cubicBezTo>
                    <a:pt x="3365" y="39633"/>
                    <a:pt x="3771" y="39707"/>
                    <a:pt x="4215" y="39818"/>
                  </a:cubicBezTo>
                  <a:cubicBezTo>
                    <a:pt x="4659" y="39929"/>
                    <a:pt x="5176" y="40076"/>
                    <a:pt x="5657" y="40409"/>
                  </a:cubicBezTo>
                  <a:cubicBezTo>
                    <a:pt x="7395" y="41555"/>
                    <a:pt x="10167" y="42480"/>
                    <a:pt x="12275" y="42480"/>
                  </a:cubicBezTo>
                  <a:cubicBezTo>
                    <a:pt x="12460" y="42480"/>
                    <a:pt x="12607" y="42480"/>
                    <a:pt x="12755" y="42406"/>
                  </a:cubicBezTo>
                  <a:cubicBezTo>
                    <a:pt x="12829" y="42332"/>
                    <a:pt x="12903" y="42295"/>
                    <a:pt x="12940" y="42184"/>
                  </a:cubicBezTo>
                  <a:cubicBezTo>
                    <a:pt x="13014" y="42110"/>
                    <a:pt x="13014" y="42036"/>
                    <a:pt x="13014" y="41925"/>
                  </a:cubicBezTo>
                  <a:cubicBezTo>
                    <a:pt x="13014" y="41703"/>
                    <a:pt x="12903" y="41555"/>
                    <a:pt x="12792" y="41370"/>
                  </a:cubicBezTo>
                  <a:cubicBezTo>
                    <a:pt x="12607" y="41038"/>
                    <a:pt x="12238" y="40631"/>
                    <a:pt x="11868" y="40187"/>
                  </a:cubicBezTo>
                  <a:cubicBezTo>
                    <a:pt x="11276" y="39522"/>
                    <a:pt x="10574" y="38745"/>
                    <a:pt x="10019" y="37932"/>
                  </a:cubicBezTo>
                  <a:cubicBezTo>
                    <a:pt x="9465" y="37119"/>
                    <a:pt x="9058" y="36268"/>
                    <a:pt x="9095" y="35566"/>
                  </a:cubicBezTo>
                  <a:cubicBezTo>
                    <a:pt x="9058" y="35270"/>
                    <a:pt x="9169" y="34790"/>
                    <a:pt x="9354" y="34272"/>
                  </a:cubicBezTo>
                  <a:cubicBezTo>
                    <a:pt x="9982" y="32350"/>
                    <a:pt x="11683" y="29355"/>
                    <a:pt x="13606" y="26249"/>
                  </a:cubicBezTo>
                  <a:cubicBezTo>
                    <a:pt x="15491" y="23144"/>
                    <a:pt x="17561" y="19927"/>
                    <a:pt x="19040" y="17524"/>
                  </a:cubicBezTo>
                  <a:cubicBezTo>
                    <a:pt x="20149" y="15602"/>
                    <a:pt x="20852" y="14456"/>
                    <a:pt x="21259" y="13753"/>
                  </a:cubicBezTo>
                  <a:cubicBezTo>
                    <a:pt x="21443" y="13384"/>
                    <a:pt x="21591" y="13162"/>
                    <a:pt x="21665" y="12977"/>
                  </a:cubicBezTo>
                  <a:cubicBezTo>
                    <a:pt x="21702" y="12903"/>
                    <a:pt x="21739" y="12829"/>
                    <a:pt x="21776" y="12792"/>
                  </a:cubicBezTo>
                  <a:cubicBezTo>
                    <a:pt x="21813" y="12718"/>
                    <a:pt x="21813" y="12681"/>
                    <a:pt x="21813" y="12570"/>
                  </a:cubicBezTo>
                  <a:cubicBezTo>
                    <a:pt x="21813" y="12533"/>
                    <a:pt x="21813" y="12422"/>
                    <a:pt x="21739" y="12348"/>
                  </a:cubicBezTo>
                  <a:cubicBezTo>
                    <a:pt x="21681" y="12310"/>
                    <a:pt x="21633" y="12281"/>
                    <a:pt x="21590" y="12263"/>
                  </a:cubicBezTo>
                  <a:lnTo>
                    <a:pt x="21590" y="12263"/>
                  </a:lnTo>
                  <a:cubicBezTo>
                    <a:pt x="21619" y="12141"/>
                    <a:pt x="21670" y="11964"/>
                    <a:pt x="21758" y="11732"/>
                  </a:cubicBezTo>
                  <a:lnTo>
                    <a:pt x="21758" y="11732"/>
                  </a:lnTo>
                  <a:cubicBezTo>
                    <a:pt x="22156" y="11184"/>
                    <a:pt x="22482" y="10600"/>
                    <a:pt x="22700" y="9908"/>
                  </a:cubicBezTo>
                  <a:cubicBezTo>
                    <a:pt x="23181" y="8393"/>
                    <a:pt x="23477" y="6692"/>
                    <a:pt x="23477" y="5139"/>
                  </a:cubicBezTo>
                  <a:cubicBezTo>
                    <a:pt x="23477" y="3919"/>
                    <a:pt x="23292" y="2773"/>
                    <a:pt x="22774" y="1849"/>
                  </a:cubicBezTo>
                  <a:cubicBezTo>
                    <a:pt x="22220" y="961"/>
                    <a:pt x="21332" y="296"/>
                    <a:pt x="20112" y="111"/>
                  </a:cubicBezTo>
                  <a:cubicBezTo>
                    <a:pt x="19706" y="37"/>
                    <a:pt x="19188" y="0"/>
                    <a:pt x="18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0" name="Google Shape;4050;g3048a510704_4_0"/>
            <p:cNvSpPr/>
            <p:nvPr/>
          </p:nvSpPr>
          <p:spPr>
            <a:xfrm>
              <a:off x="2073750" y="4916750"/>
              <a:ext cx="287200" cy="118325"/>
            </a:xfrm>
            <a:custGeom>
              <a:rect b="b" l="l" r="r" t="t"/>
              <a:pathLst>
                <a:path extrusionOk="0" h="4733" w="11488">
                  <a:moveTo>
                    <a:pt x="1072" y="1"/>
                  </a:moveTo>
                  <a:cubicBezTo>
                    <a:pt x="1072" y="1"/>
                    <a:pt x="0" y="1"/>
                    <a:pt x="888" y="888"/>
                  </a:cubicBezTo>
                  <a:cubicBezTo>
                    <a:pt x="1775" y="1775"/>
                    <a:pt x="1775" y="4585"/>
                    <a:pt x="1775" y="4585"/>
                  </a:cubicBezTo>
                  <a:lnTo>
                    <a:pt x="2810" y="4585"/>
                  </a:lnTo>
                  <a:cubicBezTo>
                    <a:pt x="2810" y="4585"/>
                    <a:pt x="2477" y="3180"/>
                    <a:pt x="2995" y="2478"/>
                  </a:cubicBezTo>
                  <a:cubicBezTo>
                    <a:pt x="2995" y="2478"/>
                    <a:pt x="3092" y="2470"/>
                    <a:pt x="3246" y="2470"/>
                  </a:cubicBezTo>
                  <a:cubicBezTo>
                    <a:pt x="3785" y="2470"/>
                    <a:pt x="5028" y="2560"/>
                    <a:pt x="5287" y="3365"/>
                  </a:cubicBezTo>
                  <a:cubicBezTo>
                    <a:pt x="5509" y="4031"/>
                    <a:pt x="6248" y="4733"/>
                    <a:pt x="6248" y="4733"/>
                  </a:cubicBezTo>
                  <a:lnTo>
                    <a:pt x="9650" y="4733"/>
                  </a:lnTo>
                  <a:cubicBezTo>
                    <a:pt x="10574" y="4733"/>
                    <a:pt x="11165" y="4326"/>
                    <a:pt x="11313" y="4031"/>
                  </a:cubicBezTo>
                  <a:cubicBezTo>
                    <a:pt x="11443" y="3804"/>
                    <a:pt x="11487" y="3691"/>
                    <a:pt x="11075" y="3691"/>
                  </a:cubicBezTo>
                  <a:cubicBezTo>
                    <a:pt x="11016" y="3691"/>
                    <a:pt x="10948" y="3693"/>
                    <a:pt x="10870" y="3698"/>
                  </a:cubicBezTo>
                  <a:cubicBezTo>
                    <a:pt x="10782" y="3703"/>
                    <a:pt x="10655" y="3706"/>
                    <a:pt x="10501" y="3706"/>
                  </a:cubicBezTo>
                  <a:cubicBezTo>
                    <a:pt x="9614" y="3706"/>
                    <a:pt x="7819" y="3606"/>
                    <a:pt x="7283" y="3291"/>
                  </a:cubicBezTo>
                  <a:cubicBezTo>
                    <a:pt x="6951" y="3069"/>
                    <a:pt x="6581" y="2626"/>
                    <a:pt x="6322" y="2256"/>
                  </a:cubicBezTo>
                  <a:cubicBezTo>
                    <a:pt x="6063" y="1923"/>
                    <a:pt x="3697" y="814"/>
                    <a:pt x="2403" y="370"/>
                  </a:cubicBezTo>
                  <a:lnTo>
                    <a:pt x="10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1" name="Google Shape;4051;g3048a510704_4_0"/>
            <p:cNvSpPr/>
            <p:nvPr/>
          </p:nvSpPr>
          <p:spPr>
            <a:xfrm>
              <a:off x="2079300" y="4909350"/>
              <a:ext cx="287450" cy="134050"/>
            </a:xfrm>
            <a:custGeom>
              <a:rect b="b" l="l" r="r" t="t"/>
              <a:pathLst>
                <a:path extrusionOk="0" h="5362" w="11498">
                  <a:moveTo>
                    <a:pt x="850" y="613"/>
                  </a:moveTo>
                  <a:lnTo>
                    <a:pt x="2107" y="962"/>
                  </a:lnTo>
                  <a:lnTo>
                    <a:pt x="2113" y="940"/>
                  </a:lnTo>
                  <a:lnTo>
                    <a:pt x="2113" y="940"/>
                  </a:lnTo>
                  <a:cubicBezTo>
                    <a:pt x="2740" y="1165"/>
                    <a:pt x="3640" y="1562"/>
                    <a:pt x="4400" y="1923"/>
                  </a:cubicBezTo>
                  <a:cubicBezTo>
                    <a:pt x="4769" y="2108"/>
                    <a:pt x="5139" y="2293"/>
                    <a:pt x="5398" y="2441"/>
                  </a:cubicBezTo>
                  <a:cubicBezTo>
                    <a:pt x="5546" y="2515"/>
                    <a:pt x="5657" y="2589"/>
                    <a:pt x="5731" y="2663"/>
                  </a:cubicBezTo>
                  <a:lnTo>
                    <a:pt x="5841" y="2737"/>
                  </a:lnTo>
                  <a:cubicBezTo>
                    <a:pt x="6137" y="3107"/>
                    <a:pt x="6507" y="3550"/>
                    <a:pt x="6914" y="3846"/>
                  </a:cubicBezTo>
                  <a:cubicBezTo>
                    <a:pt x="7098" y="3957"/>
                    <a:pt x="7320" y="4031"/>
                    <a:pt x="7616" y="4068"/>
                  </a:cubicBezTo>
                  <a:cubicBezTo>
                    <a:pt x="8429" y="4253"/>
                    <a:pt x="9575" y="4327"/>
                    <a:pt x="10278" y="4327"/>
                  </a:cubicBezTo>
                  <a:cubicBezTo>
                    <a:pt x="10426" y="4327"/>
                    <a:pt x="10574" y="4327"/>
                    <a:pt x="10685" y="4290"/>
                  </a:cubicBezTo>
                  <a:lnTo>
                    <a:pt x="10742" y="4290"/>
                  </a:lnTo>
                  <a:cubicBezTo>
                    <a:pt x="10666" y="4360"/>
                    <a:pt x="10549" y="4443"/>
                    <a:pt x="10389" y="4511"/>
                  </a:cubicBezTo>
                  <a:cubicBezTo>
                    <a:pt x="10167" y="4622"/>
                    <a:pt x="9834" y="4733"/>
                    <a:pt x="9428" y="4733"/>
                  </a:cubicBezTo>
                  <a:lnTo>
                    <a:pt x="6157" y="4733"/>
                  </a:lnTo>
                  <a:cubicBezTo>
                    <a:pt x="6066" y="4661"/>
                    <a:pt x="5917" y="4506"/>
                    <a:pt x="5767" y="4327"/>
                  </a:cubicBezTo>
                  <a:cubicBezTo>
                    <a:pt x="5620" y="4068"/>
                    <a:pt x="5435" y="3809"/>
                    <a:pt x="5361" y="3550"/>
                  </a:cubicBezTo>
                  <a:cubicBezTo>
                    <a:pt x="5250" y="3291"/>
                    <a:pt x="5102" y="3070"/>
                    <a:pt x="4880" y="2922"/>
                  </a:cubicBezTo>
                  <a:cubicBezTo>
                    <a:pt x="4584" y="2700"/>
                    <a:pt x="4215" y="2589"/>
                    <a:pt x="3882" y="2515"/>
                  </a:cubicBezTo>
                  <a:cubicBezTo>
                    <a:pt x="3549" y="2478"/>
                    <a:pt x="3217" y="2441"/>
                    <a:pt x="2995" y="2441"/>
                  </a:cubicBezTo>
                  <a:cubicBezTo>
                    <a:pt x="2847" y="2441"/>
                    <a:pt x="2773" y="2478"/>
                    <a:pt x="2736" y="2478"/>
                  </a:cubicBezTo>
                  <a:cubicBezTo>
                    <a:pt x="2662" y="2478"/>
                    <a:pt x="2588" y="2515"/>
                    <a:pt x="2514" y="2589"/>
                  </a:cubicBezTo>
                  <a:cubicBezTo>
                    <a:pt x="2218" y="2996"/>
                    <a:pt x="2181" y="3476"/>
                    <a:pt x="2181" y="3883"/>
                  </a:cubicBezTo>
                  <a:cubicBezTo>
                    <a:pt x="2181" y="4158"/>
                    <a:pt x="2205" y="4400"/>
                    <a:pt x="2231" y="4585"/>
                  </a:cubicBezTo>
                  <a:lnTo>
                    <a:pt x="1842" y="4585"/>
                  </a:lnTo>
                  <a:cubicBezTo>
                    <a:pt x="1832" y="4295"/>
                    <a:pt x="1806" y="3826"/>
                    <a:pt x="1738" y="3328"/>
                  </a:cubicBezTo>
                  <a:cubicBezTo>
                    <a:pt x="1664" y="2885"/>
                    <a:pt x="1590" y="2441"/>
                    <a:pt x="1479" y="2034"/>
                  </a:cubicBezTo>
                  <a:cubicBezTo>
                    <a:pt x="1331" y="1628"/>
                    <a:pt x="1146" y="1258"/>
                    <a:pt x="887" y="962"/>
                  </a:cubicBezTo>
                  <a:cubicBezTo>
                    <a:pt x="776" y="851"/>
                    <a:pt x="703" y="777"/>
                    <a:pt x="666" y="703"/>
                  </a:cubicBezTo>
                  <a:lnTo>
                    <a:pt x="642" y="656"/>
                  </a:lnTo>
                  <a:lnTo>
                    <a:pt x="642" y="656"/>
                  </a:lnTo>
                  <a:cubicBezTo>
                    <a:pt x="676" y="645"/>
                    <a:pt x="716" y="629"/>
                    <a:pt x="739" y="629"/>
                  </a:cubicBezTo>
                  <a:lnTo>
                    <a:pt x="850" y="629"/>
                  </a:lnTo>
                  <a:lnTo>
                    <a:pt x="850" y="613"/>
                  </a:lnTo>
                  <a:close/>
                  <a:moveTo>
                    <a:pt x="850" y="1"/>
                  </a:moveTo>
                  <a:cubicBezTo>
                    <a:pt x="813" y="1"/>
                    <a:pt x="666" y="1"/>
                    <a:pt x="481" y="38"/>
                  </a:cubicBezTo>
                  <a:cubicBezTo>
                    <a:pt x="407" y="75"/>
                    <a:pt x="296" y="112"/>
                    <a:pt x="185" y="223"/>
                  </a:cubicBezTo>
                  <a:cubicBezTo>
                    <a:pt x="74" y="297"/>
                    <a:pt x="0" y="445"/>
                    <a:pt x="0" y="629"/>
                  </a:cubicBezTo>
                  <a:cubicBezTo>
                    <a:pt x="0" y="740"/>
                    <a:pt x="37" y="888"/>
                    <a:pt x="111" y="999"/>
                  </a:cubicBezTo>
                  <a:cubicBezTo>
                    <a:pt x="185" y="1147"/>
                    <a:pt x="296" y="1258"/>
                    <a:pt x="444" y="1406"/>
                  </a:cubicBezTo>
                  <a:cubicBezTo>
                    <a:pt x="629" y="1554"/>
                    <a:pt x="776" y="1850"/>
                    <a:pt x="887" y="2219"/>
                  </a:cubicBezTo>
                  <a:cubicBezTo>
                    <a:pt x="1035" y="2774"/>
                    <a:pt x="1146" y="3439"/>
                    <a:pt x="1183" y="3957"/>
                  </a:cubicBezTo>
                  <a:cubicBezTo>
                    <a:pt x="1220" y="4216"/>
                    <a:pt x="1220" y="4474"/>
                    <a:pt x="1220" y="4622"/>
                  </a:cubicBezTo>
                  <a:cubicBezTo>
                    <a:pt x="1220" y="4770"/>
                    <a:pt x="1220" y="4881"/>
                    <a:pt x="1220" y="4881"/>
                  </a:cubicBezTo>
                  <a:cubicBezTo>
                    <a:pt x="1220" y="4955"/>
                    <a:pt x="1257" y="5029"/>
                    <a:pt x="1331" y="5103"/>
                  </a:cubicBezTo>
                  <a:cubicBezTo>
                    <a:pt x="1368" y="5140"/>
                    <a:pt x="1479" y="5177"/>
                    <a:pt x="1553" y="5177"/>
                  </a:cubicBezTo>
                  <a:lnTo>
                    <a:pt x="2588" y="5177"/>
                  </a:lnTo>
                  <a:cubicBezTo>
                    <a:pt x="2699" y="5177"/>
                    <a:pt x="2773" y="5140"/>
                    <a:pt x="2847" y="5066"/>
                  </a:cubicBezTo>
                  <a:cubicBezTo>
                    <a:pt x="2884" y="4992"/>
                    <a:pt x="2921" y="4881"/>
                    <a:pt x="2884" y="4807"/>
                  </a:cubicBezTo>
                  <a:lnTo>
                    <a:pt x="2884" y="4770"/>
                  </a:lnTo>
                  <a:cubicBezTo>
                    <a:pt x="2884" y="4696"/>
                    <a:pt x="2773" y="4327"/>
                    <a:pt x="2773" y="3883"/>
                  </a:cubicBezTo>
                  <a:cubicBezTo>
                    <a:pt x="2773" y="3577"/>
                    <a:pt x="2824" y="3271"/>
                    <a:pt x="2946" y="3070"/>
                  </a:cubicBezTo>
                  <a:lnTo>
                    <a:pt x="2995" y="3070"/>
                  </a:lnTo>
                  <a:cubicBezTo>
                    <a:pt x="3253" y="3070"/>
                    <a:pt x="3697" y="3107"/>
                    <a:pt x="4067" y="3217"/>
                  </a:cubicBezTo>
                  <a:cubicBezTo>
                    <a:pt x="4252" y="3254"/>
                    <a:pt x="4400" y="3328"/>
                    <a:pt x="4510" y="3402"/>
                  </a:cubicBezTo>
                  <a:cubicBezTo>
                    <a:pt x="4658" y="3513"/>
                    <a:pt x="4732" y="3624"/>
                    <a:pt x="4769" y="3735"/>
                  </a:cubicBezTo>
                  <a:cubicBezTo>
                    <a:pt x="4880" y="4142"/>
                    <a:pt x="5139" y="4511"/>
                    <a:pt x="5398" y="4807"/>
                  </a:cubicBezTo>
                  <a:cubicBezTo>
                    <a:pt x="5620" y="5066"/>
                    <a:pt x="5804" y="5251"/>
                    <a:pt x="5841" y="5251"/>
                  </a:cubicBezTo>
                  <a:cubicBezTo>
                    <a:pt x="5878" y="5325"/>
                    <a:pt x="5952" y="5362"/>
                    <a:pt x="6026" y="5362"/>
                  </a:cubicBezTo>
                  <a:lnTo>
                    <a:pt x="9428" y="5362"/>
                  </a:lnTo>
                  <a:cubicBezTo>
                    <a:pt x="9945" y="5362"/>
                    <a:pt x="10352" y="5214"/>
                    <a:pt x="10685" y="5066"/>
                  </a:cubicBezTo>
                  <a:cubicBezTo>
                    <a:pt x="11017" y="4918"/>
                    <a:pt x="11239" y="4696"/>
                    <a:pt x="11350" y="4511"/>
                  </a:cubicBezTo>
                  <a:cubicBezTo>
                    <a:pt x="11387" y="4437"/>
                    <a:pt x="11424" y="4401"/>
                    <a:pt x="11424" y="4327"/>
                  </a:cubicBezTo>
                  <a:cubicBezTo>
                    <a:pt x="11461" y="4290"/>
                    <a:pt x="11498" y="4216"/>
                    <a:pt x="11498" y="4105"/>
                  </a:cubicBezTo>
                  <a:cubicBezTo>
                    <a:pt x="11498" y="4031"/>
                    <a:pt x="11461" y="3957"/>
                    <a:pt x="11424" y="3883"/>
                  </a:cubicBezTo>
                  <a:cubicBezTo>
                    <a:pt x="11313" y="3772"/>
                    <a:pt x="11202" y="3735"/>
                    <a:pt x="11128" y="3698"/>
                  </a:cubicBezTo>
                  <a:lnTo>
                    <a:pt x="10278" y="3698"/>
                  </a:lnTo>
                  <a:cubicBezTo>
                    <a:pt x="9834" y="3698"/>
                    <a:pt x="9169" y="3661"/>
                    <a:pt x="8577" y="3587"/>
                  </a:cubicBezTo>
                  <a:cubicBezTo>
                    <a:pt x="8281" y="3587"/>
                    <a:pt x="7986" y="3513"/>
                    <a:pt x="7727" y="3476"/>
                  </a:cubicBezTo>
                  <a:cubicBezTo>
                    <a:pt x="7505" y="3439"/>
                    <a:pt x="7320" y="3365"/>
                    <a:pt x="7246" y="3328"/>
                  </a:cubicBezTo>
                  <a:cubicBezTo>
                    <a:pt x="6951" y="3144"/>
                    <a:pt x="6581" y="2700"/>
                    <a:pt x="6322" y="2367"/>
                  </a:cubicBezTo>
                  <a:cubicBezTo>
                    <a:pt x="6248" y="2256"/>
                    <a:pt x="6174" y="2219"/>
                    <a:pt x="6100" y="2145"/>
                  </a:cubicBezTo>
                  <a:cubicBezTo>
                    <a:pt x="5731" y="1886"/>
                    <a:pt x="5065" y="1554"/>
                    <a:pt x="4363" y="1221"/>
                  </a:cubicBezTo>
                  <a:cubicBezTo>
                    <a:pt x="3660" y="888"/>
                    <a:pt x="2847" y="556"/>
                    <a:pt x="2292" y="371"/>
                  </a:cubicBezTo>
                  <a:lnTo>
                    <a:pt x="2255" y="334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2" name="Google Shape;4052;g3048a510704_4_0"/>
            <p:cNvSpPr/>
            <p:nvPr/>
          </p:nvSpPr>
          <p:spPr>
            <a:xfrm>
              <a:off x="2208675" y="4889025"/>
              <a:ext cx="101700" cy="88750"/>
            </a:xfrm>
            <a:custGeom>
              <a:rect b="b" l="l" r="r" t="t"/>
              <a:pathLst>
                <a:path extrusionOk="0" h="3550" w="4068">
                  <a:moveTo>
                    <a:pt x="2404" y="1"/>
                  </a:moveTo>
                  <a:cubicBezTo>
                    <a:pt x="2404" y="1"/>
                    <a:pt x="1" y="2293"/>
                    <a:pt x="1" y="2552"/>
                  </a:cubicBezTo>
                  <a:cubicBezTo>
                    <a:pt x="38" y="3180"/>
                    <a:pt x="1628" y="3550"/>
                    <a:pt x="1628" y="3550"/>
                  </a:cubicBezTo>
                  <a:lnTo>
                    <a:pt x="4068" y="2071"/>
                  </a:lnTo>
                  <a:lnTo>
                    <a:pt x="3994" y="1295"/>
                  </a:lnTo>
                  <a:cubicBezTo>
                    <a:pt x="3587" y="296"/>
                    <a:pt x="2404" y="1"/>
                    <a:pt x="2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3" name="Google Shape;4053;g3048a510704_4_0"/>
            <p:cNvSpPr/>
            <p:nvPr/>
          </p:nvSpPr>
          <p:spPr>
            <a:xfrm>
              <a:off x="2201300" y="4881625"/>
              <a:ext cx="117400" cy="103925"/>
            </a:xfrm>
            <a:custGeom>
              <a:rect b="b" l="l" r="r" t="t"/>
              <a:pathLst>
                <a:path extrusionOk="0" h="4157" w="4696">
                  <a:moveTo>
                    <a:pt x="2776" y="662"/>
                  </a:moveTo>
                  <a:cubicBezTo>
                    <a:pt x="2896" y="699"/>
                    <a:pt x="3067" y="772"/>
                    <a:pt x="3254" y="888"/>
                  </a:cubicBezTo>
                  <a:cubicBezTo>
                    <a:pt x="3529" y="1026"/>
                    <a:pt x="3805" y="1292"/>
                    <a:pt x="3961" y="1627"/>
                  </a:cubicBezTo>
                  <a:lnTo>
                    <a:pt x="3961" y="1627"/>
                  </a:lnTo>
                  <a:lnTo>
                    <a:pt x="3956" y="1628"/>
                  </a:lnTo>
                  <a:lnTo>
                    <a:pt x="4030" y="2219"/>
                  </a:lnTo>
                  <a:lnTo>
                    <a:pt x="1879" y="3503"/>
                  </a:lnTo>
                  <a:lnTo>
                    <a:pt x="1879" y="3503"/>
                  </a:lnTo>
                  <a:cubicBezTo>
                    <a:pt x="1711" y="3463"/>
                    <a:pt x="1379" y="3389"/>
                    <a:pt x="1109" y="3254"/>
                  </a:cubicBezTo>
                  <a:cubicBezTo>
                    <a:pt x="961" y="3180"/>
                    <a:pt x="814" y="3069"/>
                    <a:pt x="740" y="2995"/>
                  </a:cubicBezTo>
                  <a:cubicBezTo>
                    <a:pt x="680" y="2956"/>
                    <a:pt x="652" y="2916"/>
                    <a:pt x="639" y="2887"/>
                  </a:cubicBezTo>
                  <a:lnTo>
                    <a:pt x="639" y="2887"/>
                  </a:lnTo>
                  <a:cubicBezTo>
                    <a:pt x="665" y="2855"/>
                    <a:pt x="696" y="2802"/>
                    <a:pt x="740" y="2737"/>
                  </a:cubicBezTo>
                  <a:cubicBezTo>
                    <a:pt x="1035" y="2404"/>
                    <a:pt x="1553" y="1849"/>
                    <a:pt x="2034" y="1369"/>
                  </a:cubicBezTo>
                  <a:cubicBezTo>
                    <a:pt x="2340" y="1086"/>
                    <a:pt x="2616" y="819"/>
                    <a:pt x="2776" y="662"/>
                  </a:cubicBezTo>
                  <a:close/>
                  <a:moveTo>
                    <a:pt x="2773" y="1"/>
                  </a:moveTo>
                  <a:cubicBezTo>
                    <a:pt x="2662" y="1"/>
                    <a:pt x="2551" y="1"/>
                    <a:pt x="2477" y="75"/>
                  </a:cubicBezTo>
                  <a:cubicBezTo>
                    <a:pt x="2477" y="75"/>
                    <a:pt x="1886" y="666"/>
                    <a:pt x="1294" y="1258"/>
                  </a:cubicBezTo>
                  <a:cubicBezTo>
                    <a:pt x="998" y="1554"/>
                    <a:pt x="666" y="1886"/>
                    <a:pt x="444" y="2145"/>
                  </a:cubicBezTo>
                  <a:cubicBezTo>
                    <a:pt x="333" y="2256"/>
                    <a:pt x="222" y="2367"/>
                    <a:pt x="148" y="2478"/>
                  </a:cubicBezTo>
                  <a:lnTo>
                    <a:pt x="74" y="2626"/>
                  </a:lnTo>
                  <a:cubicBezTo>
                    <a:pt x="37" y="2700"/>
                    <a:pt x="0" y="2737"/>
                    <a:pt x="0" y="2848"/>
                  </a:cubicBezTo>
                  <a:cubicBezTo>
                    <a:pt x="0" y="2922"/>
                    <a:pt x="0" y="2959"/>
                    <a:pt x="0" y="2959"/>
                  </a:cubicBezTo>
                  <a:lnTo>
                    <a:pt x="6" y="2956"/>
                  </a:lnTo>
                  <a:lnTo>
                    <a:pt x="6" y="2956"/>
                  </a:lnTo>
                  <a:cubicBezTo>
                    <a:pt x="25" y="3070"/>
                    <a:pt x="87" y="3162"/>
                    <a:pt x="148" y="3254"/>
                  </a:cubicBezTo>
                  <a:cubicBezTo>
                    <a:pt x="259" y="3439"/>
                    <a:pt x="407" y="3550"/>
                    <a:pt x="592" y="3661"/>
                  </a:cubicBezTo>
                  <a:cubicBezTo>
                    <a:pt x="1146" y="3994"/>
                    <a:pt x="1812" y="4142"/>
                    <a:pt x="1849" y="4142"/>
                  </a:cubicBezTo>
                  <a:cubicBezTo>
                    <a:pt x="1870" y="4152"/>
                    <a:pt x="1892" y="4157"/>
                    <a:pt x="1914" y="4157"/>
                  </a:cubicBezTo>
                  <a:cubicBezTo>
                    <a:pt x="1966" y="4157"/>
                    <a:pt x="2018" y="4131"/>
                    <a:pt x="2071" y="4105"/>
                  </a:cubicBezTo>
                  <a:lnTo>
                    <a:pt x="4548" y="2663"/>
                  </a:lnTo>
                  <a:cubicBezTo>
                    <a:pt x="4622" y="2589"/>
                    <a:pt x="4695" y="2478"/>
                    <a:pt x="4695" y="2330"/>
                  </a:cubicBezTo>
                  <a:lnTo>
                    <a:pt x="4585" y="1554"/>
                  </a:lnTo>
                  <a:lnTo>
                    <a:pt x="4548" y="1480"/>
                  </a:lnTo>
                  <a:cubicBezTo>
                    <a:pt x="4326" y="888"/>
                    <a:pt x="3882" y="518"/>
                    <a:pt x="3475" y="297"/>
                  </a:cubicBezTo>
                  <a:cubicBezTo>
                    <a:pt x="3106" y="75"/>
                    <a:pt x="2773" y="1"/>
                    <a:pt x="2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4" name="Google Shape;4054;g3048a510704_4_0"/>
            <p:cNvSpPr/>
            <p:nvPr/>
          </p:nvSpPr>
          <p:spPr>
            <a:xfrm>
              <a:off x="2129500" y="3838700"/>
              <a:ext cx="832475" cy="1182875"/>
            </a:xfrm>
            <a:custGeom>
              <a:rect b="b" l="l" r="r" t="t"/>
              <a:pathLst>
                <a:path extrusionOk="0" h="47315" w="33299">
                  <a:moveTo>
                    <a:pt x="13450" y="1"/>
                  </a:moveTo>
                  <a:cubicBezTo>
                    <a:pt x="9313" y="1"/>
                    <a:pt x="4795" y="348"/>
                    <a:pt x="4795" y="348"/>
                  </a:cubicBezTo>
                  <a:cubicBezTo>
                    <a:pt x="2380" y="1336"/>
                    <a:pt x="1" y="10074"/>
                    <a:pt x="1673" y="10074"/>
                  </a:cubicBezTo>
                  <a:cubicBezTo>
                    <a:pt x="1690" y="10074"/>
                    <a:pt x="1708" y="10073"/>
                    <a:pt x="1726" y="10071"/>
                  </a:cubicBezTo>
                  <a:cubicBezTo>
                    <a:pt x="3501" y="9923"/>
                    <a:pt x="14296" y="8962"/>
                    <a:pt x="14296" y="8962"/>
                  </a:cubicBezTo>
                  <a:lnTo>
                    <a:pt x="14296" y="8962"/>
                  </a:lnTo>
                  <a:cubicBezTo>
                    <a:pt x="13963" y="13990"/>
                    <a:pt x="17217" y="23935"/>
                    <a:pt x="19620" y="27040"/>
                  </a:cubicBezTo>
                  <a:cubicBezTo>
                    <a:pt x="21210" y="29000"/>
                    <a:pt x="23095" y="35285"/>
                    <a:pt x="24056" y="37725"/>
                  </a:cubicBezTo>
                  <a:cubicBezTo>
                    <a:pt x="24574" y="39019"/>
                    <a:pt x="24537" y="40461"/>
                    <a:pt x="23982" y="41718"/>
                  </a:cubicBezTo>
                  <a:cubicBezTo>
                    <a:pt x="23687" y="42346"/>
                    <a:pt x="23502" y="43012"/>
                    <a:pt x="23613" y="43419"/>
                  </a:cubicBezTo>
                  <a:cubicBezTo>
                    <a:pt x="23945" y="44380"/>
                    <a:pt x="25092" y="44047"/>
                    <a:pt x="25720" y="44380"/>
                  </a:cubicBezTo>
                  <a:cubicBezTo>
                    <a:pt x="26385" y="44712"/>
                    <a:pt x="28456" y="46635"/>
                    <a:pt x="29047" y="47042"/>
                  </a:cubicBezTo>
                  <a:cubicBezTo>
                    <a:pt x="29371" y="47232"/>
                    <a:pt x="30214" y="47315"/>
                    <a:pt x="31026" y="47315"/>
                  </a:cubicBezTo>
                  <a:cubicBezTo>
                    <a:pt x="31792" y="47315"/>
                    <a:pt x="32530" y="47241"/>
                    <a:pt x="32781" y="47116"/>
                  </a:cubicBezTo>
                  <a:cubicBezTo>
                    <a:pt x="33299" y="46857"/>
                    <a:pt x="32338" y="46561"/>
                    <a:pt x="31746" y="46043"/>
                  </a:cubicBezTo>
                  <a:cubicBezTo>
                    <a:pt x="31155" y="45489"/>
                    <a:pt x="27679" y="39500"/>
                    <a:pt x="27679" y="39500"/>
                  </a:cubicBezTo>
                  <a:cubicBezTo>
                    <a:pt x="27679" y="39500"/>
                    <a:pt x="21357" y="2529"/>
                    <a:pt x="20064" y="902"/>
                  </a:cubicBezTo>
                  <a:cubicBezTo>
                    <a:pt x="19505" y="200"/>
                    <a:pt x="16587" y="1"/>
                    <a:pt x="13450" y="1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5" name="Google Shape;4055;g3048a510704_4_0"/>
            <p:cNvSpPr/>
            <p:nvPr/>
          </p:nvSpPr>
          <p:spPr>
            <a:xfrm>
              <a:off x="2149525" y="3831675"/>
              <a:ext cx="811550" cy="1197875"/>
            </a:xfrm>
            <a:custGeom>
              <a:rect b="b" l="l" r="r" t="t"/>
              <a:pathLst>
                <a:path extrusionOk="0" h="47915" w="32462">
                  <a:moveTo>
                    <a:pt x="12682" y="592"/>
                  </a:moveTo>
                  <a:cubicBezTo>
                    <a:pt x="14235" y="592"/>
                    <a:pt x="15750" y="666"/>
                    <a:pt x="16896" y="777"/>
                  </a:cubicBezTo>
                  <a:cubicBezTo>
                    <a:pt x="17488" y="850"/>
                    <a:pt x="18006" y="924"/>
                    <a:pt x="18375" y="1035"/>
                  </a:cubicBezTo>
                  <a:cubicBezTo>
                    <a:pt x="18745" y="1146"/>
                    <a:pt x="18967" y="1294"/>
                    <a:pt x="19041" y="1368"/>
                  </a:cubicBezTo>
                  <a:cubicBezTo>
                    <a:pt x="19041" y="1405"/>
                    <a:pt x="19078" y="1442"/>
                    <a:pt x="19115" y="1553"/>
                  </a:cubicBezTo>
                  <a:cubicBezTo>
                    <a:pt x="19299" y="1960"/>
                    <a:pt x="19558" y="2921"/>
                    <a:pt x="19891" y="4215"/>
                  </a:cubicBezTo>
                  <a:cubicBezTo>
                    <a:pt x="20963" y="8725"/>
                    <a:pt x="22627" y="17635"/>
                    <a:pt x="24032" y="25436"/>
                  </a:cubicBezTo>
                  <a:cubicBezTo>
                    <a:pt x="24734" y="29318"/>
                    <a:pt x="25363" y="32904"/>
                    <a:pt x="25843" y="35566"/>
                  </a:cubicBezTo>
                  <a:cubicBezTo>
                    <a:pt x="26065" y="36860"/>
                    <a:pt x="26250" y="37932"/>
                    <a:pt x="26361" y="38672"/>
                  </a:cubicBezTo>
                  <a:cubicBezTo>
                    <a:pt x="26509" y="39448"/>
                    <a:pt x="26583" y="39855"/>
                    <a:pt x="26583" y="39855"/>
                  </a:cubicBezTo>
                  <a:lnTo>
                    <a:pt x="26620" y="39965"/>
                  </a:lnTo>
                  <a:cubicBezTo>
                    <a:pt x="26620" y="39965"/>
                    <a:pt x="27470" y="41444"/>
                    <a:pt x="28431" y="42997"/>
                  </a:cubicBezTo>
                  <a:cubicBezTo>
                    <a:pt x="28912" y="43773"/>
                    <a:pt x="29392" y="44587"/>
                    <a:pt x="29799" y="45215"/>
                  </a:cubicBezTo>
                  <a:cubicBezTo>
                    <a:pt x="30021" y="45548"/>
                    <a:pt x="30206" y="45807"/>
                    <a:pt x="30354" y="46029"/>
                  </a:cubicBezTo>
                  <a:cubicBezTo>
                    <a:pt x="30539" y="46251"/>
                    <a:pt x="30649" y="46435"/>
                    <a:pt x="30760" y="46546"/>
                  </a:cubicBezTo>
                  <a:cubicBezTo>
                    <a:pt x="31019" y="46768"/>
                    <a:pt x="31315" y="46953"/>
                    <a:pt x="31574" y="47101"/>
                  </a:cubicBezTo>
                  <a:cubicBezTo>
                    <a:pt x="31611" y="47126"/>
                    <a:pt x="31644" y="47151"/>
                    <a:pt x="31675" y="47174"/>
                  </a:cubicBezTo>
                  <a:lnTo>
                    <a:pt x="31675" y="47174"/>
                  </a:lnTo>
                  <a:cubicBezTo>
                    <a:pt x="31666" y="47175"/>
                    <a:pt x="31657" y="47175"/>
                    <a:pt x="31648" y="47175"/>
                  </a:cubicBezTo>
                  <a:cubicBezTo>
                    <a:pt x="31315" y="47249"/>
                    <a:pt x="30760" y="47286"/>
                    <a:pt x="30206" y="47286"/>
                  </a:cubicBezTo>
                  <a:cubicBezTo>
                    <a:pt x="29799" y="47286"/>
                    <a:pt x="29392" y="47286"/>
                    <a:pt x="29097" y="47249"/>
                  </a:cubicBezTo>
                  <a:cubicBezTo>
                    <a:pt x="28764" y="47175"/>
                    <a:pt x="28468" y="47101"/>
                    <a:pt x="28394" y="47064"/>
                  </a:cubicBezTo>
                  <a:cubicBezTo>
                    <a:pt x="28283" y="46990"/>
                    <a:pt x="28062" y="46768"/>
                    <a:pt x="27766" y="46546"/>
                  </a:cubicBezTo>
                  <a:cubicBezTo>
                    <a:pt x="27322" y="46177"/>
                    <a:pt x="26805" y="45733"/>
                    <a:pt x="26287" y="45289"/>
                  </a:cubicBezTo>
                  <a:cubicBezTo>
                    <a:pt x="26065" y="45104"/>
                    <a:pt x="25806" y="44920"/>
                    <a:pt x="25621" y="44735"/>
                  </a:cubicBezTo>
                  <a:cubicBezTo>
                    <a:pt x="25400" y="44587"/>
                    <a:pt x="25215" y="44476"/>
                    <a:pt x="25067" y="44365"/>
                  </a:cubicBezTo>
                  <a:cubicBezTo>
                    <a:pt x="24660" y="44180"/>
                    <a:pt x="24180" y="44180"/>
                    <a:pt x="23810" y="44106"/>
                  </a:cubicBezTo>
                  <a:cubicBezTo>
                    <a:pt x="23625" y="44069"/>
                    <a:pt x="23477" y="44032"/>
                    <a:pt x="23366" y="43958"/>
                  </a:cubicBezTo>
                  <a:cubicBezTo>
                    <a:pt x="23255" y="43884"/>
                    <a:pt x="23181" y="43773"/>
                    <a:pt x="23107" y="43589"/>
                  </a:cubicBezTo>
                  <a:cubicBezTo>
                    <a:pt x="23107" y="43552"/>
                    <a:pt x="23107" y="43478"/>
                    <a:pt x="23107" y="43404"/>
                  </a:cubicBezTo>
                  <a:cubicBezTo>
                    <a:pt x="23070" y="43071"/>
                    <a:pt x="23255" y="42590"/>
                    <a:pt x="23440" y="42147"/>
                  </a:cubicBezTo>
                  <a:cubicBezTo>
                    <a:pt x="23773" y="41407"/>
                    <a:pt x="23921" y="40631"/>
                    <a:pt x="23921" y="39892"/>
                  </a:cubicBezTo>
                  <a:cubicBezTo>
                    <a:pt x="23921" y="39189"/>
                    <a:pt x="23810" y="38524"/>
                    <a:pt x="23551" y="37895"/>
                  </a:cubicBezTo>
                  <a:cubicBezTo>
                    <a:pt x="23070" y="36675"/>
                    <a:pt x="22368" y="34494"/>
                    <a:pt x="21555" y="32386"/>
                  </a:cubicBezTo>
                  <a:cubicBezTo>
                    <a:pt x="21185" y="31314"/>
                    <a:pt x="20741" y="30242"/>
                    <a:pt x="20335" y="29355"/>
                  </a:cubicBezTo>
                  <a:cubicBezTo>
                    <a:pt x="19928" y="28431"/>
                    <a:pt x="19484" y="27654"/>
                    <a:pt x="19078" y="27100"/>
                  </a:cubicBezTo>
                  <a:cubicBezTo>
                    <a:pt x="18523" y="26434"/>
                    <a:pt x="17895" y="25325"/>
                    <a:pt x="17303" y="23957"/>
                  </a:cubicBezTo>
                  <a:cubicBezTo>
                    <a:pt x="15455" y="19964"/>
                    <a:pt x="13754" y="13827"/>
                    <a:pt x="13754" y="9982"/>
                  </a:cubicBezTo>
                  <a:cubicBezTo>
                    <a:pt x="13754" y="9723"/>
                    <a:pt x="13791" y="9502"/>
                    <a:pt x="13791" y="9280"/>
                  </a:cubicBezTo>
                  <a:cubicBezTo>
                    <a:pt x="13791" y="9169"/>
                    <a:pt x="13754" y="9095"/>
                    <a:pt x="13680" y="9021"/>
                  </a:cubicBezTo>
                  <a:cubicBezTo>
                    <a:pt x="13643" y="8984"/>
                    <a:pt x="13532" y="8947"/>
                    <a:pt x="13458" y="8947"/>
                  </a:cubicBezTo>
                  <a:cubicBezTo>
                    <a:pt x="13458" y="8947"/>
                    <a:pt x="2663" y="9908"/>
                    <a:pt x="888" y="10056"/>
                  </a:cubicBezTo>
                  <a:lnTo>
                    <a:pt x="814" y="10019"/>
                  </a:lnTo>
                  <a:cubicBezTo>
                    <a:pt x="777" y="10019"/>
                    <a:pt x="703" y="9945"/>
                    <a:pt x="666" y="9760"/>
                  </a:cubicBezTo>
                  <a:cubicBezTo>
                    <a:pt x="629" y="9613"/>
                    <a:pt x="629" y="9391"/>
                    <a:pt x="629" y="9132"/>
                  </a:cubicBezTo>
                  <a:cubicBezTo>
                    <a:pt x="592" y="7986"/>
                    <a:pt x="1073" y="6063"/>
                    <a:pt x="1738" y="4363"/>
                  </a:cubicBezTo>
                  <a:cubicBezTo>
                    <a:pt x="2071" y="3512"/>
                    <a:pt x="2478" y="2736"/>
                    <a:pt x="2885" y="2107"/>
                  </a:cubicBezTo>
                  <a:cubicBezTo>
                    <a:pt x="3299" y="1521"/>
                    <a:pt x="3681" y="1127"/>
                    <a:pt x="4030" y="957"/>
                  </a:cubicBezTo>
                  <a:lnTo>
                    <a:pt x="4030" y="957"/>
                  </a:lnTo>
                  <a:lnTo>
                    <a:pt x="4031" y="961"/>
                  </a:lnTo>
                  <a:cubicBezTo>
                    <a:pt x="4031" y="961"/>
                    <a:pt x="4289" y="924"/>
                    <a:pt x="4807" y="887"/>
                  </a:cubicBezTo>
                  <a:cubicBezTo>
                    <a:pt x="6249" y="813"/>
                    <a:pt x="9576" y="592"/>
                    <a:pt x="12682" y="592"/>
                  </a:cubicBezTo>
                  <a:close/>
                  <a:moveTo>
                    <a:pt x="12682" y="0"/>
                  </a:moveTo>
                  <a:cubicBezTo>
                    <a:pt x="8541" y="0"/>
                    <a:pt x="3994" y="333"/>
                    <a:pt x="3957" y="333"/>
                  </a:cubicBezTo>
                  <a:lnTo>
                    <a:pt x="3883" y="370"/>
                  </a:lnTo>
                  <a:cubicBezTo>
                    <a:pt x="3328" y="592"/>
                    <a:pt x="2848" y="1109"/>
                    <a:pt x="2404" y="1775"/>
                  </a:cubicBezTo>
                  <a:cubicBezTo>
                    <a:pt x="1701" y="2773"/>
                    <a:pt x="1110" y="4141"/>
                    <a:pt x="703" y="5472"/>
                  </a:cubicBezTo>
                  <a:cubicBezTo>
                    <a:pt x="260" y="6840"/>
                    <a:pt x="1" y="8171"/>
                    <a:pt x="1" y="9132"/>
                  </a:cubicBezTo>
                  <a:cubicBezTo>
                    <a:pt x="1" y="9539"/>
                    <a:pt x="38" y="9871"/>
                    <a:pt x="149" y="10167"/>
                  </a:cubicBezTo>
                  <a:cubicBezTo>
                    <a:pt x="223" y="10278"/>
                    <a:pt x="297" y="10426"/>
                    <a:pt x="444" y="10537"/>
                  </a:cubicBezTo>
                  <a:cubicBezTo>
                    <a:pt x="555" y="10611"/>
                    <a:pt x="703" y="10685"/>
                    <a:pt x="888" y="10685"/>
                  </a:cubicBezTo>
                  <a:lnTo>
                    <a:pt x="962" y="10685"/>
                  </a:lnTo>
                  <a:cubicBezTo>
                    <a:pt x="1849" y="10574"/>
                    <a:pt x="4992" y="10315"/>
                    <a:pt x="7913" y="10056"/>
                  </a:cubicBezTo>
                  <a:cubicBezTo>
                    <a:pt x="9354" y="9908"/>
                    <a:pt x="10759" y="9797"/>
                    <a:pt x="11794" y="9723"/>
                  </a:cubicBezTo>
                  <a:cubicBezTo>
                    <a:pt x="12393" y="9659"/>
                    <a:pt x="12868" y="9620"/>
                    <a:pt x="13162" y="9598"/>
                  </a:cubicBezTo>
                  <a:lnTo>
                    <a:pt x="13162" y="9598"/>
                  </a:lnTo>
                  <a:cubicBezTo>
                    <a:pt x="13162" y="9723"/>
                    <a:pt x="13162" y="9853"/>
                    <a:pt x="13162" y="9982"/>
                  </a:cubicBezTo>
                  <a:cubicBezTo>
                    <a:pt x="13162" y="12644"/>
                    <a:pt x="13939" y="16267"/>
                    <a:pt x="14974" y="19595"/>
                  </a:cubicBezTo>
                  <a:cubicBezTo>
                    <a:pt x="15528" y="21258"/>
                    <a:pt x="16120" y="22848"/>
                    <a:pt x="16749" y="24216"/>
                  </a:cubicBezTo>
                  <a:cubicBezTo>
                    <a:pt x="17340" y="25584"/>
                    <a:pt x="17969" y="26730"/>
                    <a:pt x="18597" y="27506"/>
                  </a:cubicBezTo>
                  <a:cubicBezTo>
                    <a:pt x="18967" y="27950"/>
                    <a:pt x="19373" y="28726"/>
                    <a:pt x="19780" y="29614"/>
                  </a:cubicBezTo>
                  <a:cubicBezTo>
                    <a:pt x="21000" y="32276"/>
                    <a:pt x="22257" y="36268"/>
                    <a:pt x="22997" y="38117"/>
                  </a:cubicBezTo>
                  <a:cubicBezTo>
                    <a:pt x="23218" y="38672"/>
                    <a:pt x="23329" y="39263"/>
                    <a:pt x="23329" y="39892"/>
                  </a:cubicBezTo>
                  <a:cubicBezTo>
                    <a:pt x="23329" y="40557"/>
                    <a:pt x="23181" y="41259"/>
                    <a:pt x="22886" y="41888"/>
                  </a:cubicBezTo>
                  <a:cubicBezTo>
                    <a:pt x="22664" y="42406"/>
                    <a:pt x="22479" y="42923"/>
                    <a:pt x="22479" y="43404"/>
                  </a:cubicBezTo>
                  <a:cubicBezTo>
                    <a:pt x="22479" y="43515"/>
                    <a:pt x="22479" y="43663"/>
                    <a:pt x="22553" y="43773"/>
                  </a:cubicBezTo>
                  <a:cubicBezTo>
                    <a:pt x="22627" y="44069"/>
                    <a:pt x="22812" y="44328"/>
                    <a:pt x="23034" y="44439"/>
                  </a:cubicBezTo>
                  <a:cubicBezTo>
                    <a:pt x="23366" y="44661"/>
                    <a:pt x="23699" y="44735"/>
                    <a:pt x="24032" y="44772"/>
                  </a:cubicBezTo>
                  <a:cubicBezTo>
                    <a:pt x="24364" y="44809"/>
                    <a:pt x="24623" y="44846"/>
                    <a:pt x="24808" y="44920"/>
                  </a:cubicBezTo>
                  <a:cubicBezTo>
                    <a:pt x="24919" y="44993"/>
                    <a:pt x="25178" y="45178"/>
                    <a:pt x="25437" y="45400"/>
                  </a:cubicBezTo>
                  <a:cubicBezTo>
                    <a:pt x="25880" y="45733"/>
                    <a:pt x="26398" y="46214"/>
                    <a:pt x="26915" y="46620"/>
                  </a:cubicBezTo>
                  <a:cubicBezTo>
                    <a:pt x="27396" y="47027"/>
                    <a:pt x="27803" y="47397"/>
                    <a:pt x="28062" y="47581"/>
                  </a:cubicBezTo>
                  <a:cubicBezTo>
                    <a:pt x="28320" y="47729"/>
                    <a:pt x="28616" y="47803"/>
                    <a:pt x="28986" y="47840"/>
                  </a:cubicBezTo>
                  <a:cubicBezTo>
                    <a:pt x="29355" y="47877"/>
                    <a:pt x="29799" y="47914"/>
                    <a:pt x="30206" y="47914"/>
                  </a:cubicBezTo>
                  <a:cubicBezTo>
                    <a:pt x="30612" y="47914"/>
                    <a:pt x="30982" y="47877"/>
                    <a:pt x="31315" y="47840"/>
                  </a:cubicBezTo>
                  <a:cubicBezTo>
                    <a:pt x="31500" y="47840"/>
                    <a:pt x="31648" y="47803"/>
                    <a:pt x="31759" y="47766"/>
                  </a:cubicBezTo>
                  <a:cubicBezTo>
                    <a:pt x="31906" y="47766"/>
                    <a:pt x="32017" y="47729"/>
                    <a:pt x="32128" y="47655"/>
                  </a:cubicBezTo>
                  <a:cubicBezTo>
                    <a:pt x="32202" y="47618"/>
                    <a:pt x="32276" y="47581"/>
                    <a:pt x="32313" y="47508"/>
                  </a:cubicBezTo>
                  <a:cubicBezTo>
                    <a:pt x="32387" y="47434"/>
                    <a:pt x="32461" y="47323"/>
                    <a:pt x="32461" y="47212"/>
                  </a:cubicBezTo>
                  <a:cubicBezTo>
                    <a:pt x="32424" y="47101"/>
                    <a:pt x="32387" y="47027"/>
                    <a:pt x="32350" y="46953"/>
                  </a:cubicBezTo>
                  <a:cubicBezTo>
                    <a:pt x="32276" y="46879"/>
                    <a:pt x="32202" y="46805"/>
                    <a:pt x="32091" y="46731"/>
                  </a:cubicBezTo>
                  <a:cubicBezTo>
                    <a:pt x="31833" y="46546"/>
                    <a:pt x="31426" y="46324"/>
                    <a:pt x="31167" y="46066"/>
                  </a:cubicBezTo>
                  <a:cubicBezTo>
                    <a:pt x="31130" y="46066"/>
                    <a:pt x="31019" y="45881"/>
                    <a:pt x="30871" y="45696"/>
                  </a:cubicBezTo>
                  <a:cubicBezTo>
                    <a:pt x="30354" y="44957"/>
                    <a:pt x="29429" y="43441"/>
                    <a:pt x="28616" y="42110"/>
                  </a:cubicBezTo>
                  <a:cubicBezTo>
                    <a:pt x="28209" y="41444"/>
                    <a:pt x="27840" y="40816"/>
                    <a:pt x="27581" y="40372"/>
                  </a:cubicBezTo>
                  <a:cubicBezTo>
                    <a:pt x="27378" y="40025"/>
                    <a:pt x="27221" y="39768"/>
                    <a:pt x="27162" y="39673"/>
                  </a:cubicBezTo>
                  <a:lnTo>
                    <a:pt x="27162" y="39673"/>
                  </a:lnTo>
                  <a:cubicBezTo>
                    <a:pt x="27016" y="38804"/>
                    <a:pt x="25533" y="30020"/>
                    <a:pt x="23884" y="21036"/>
                  </a:cubicBezTo>
                  <a:cubicBezTo>
                    <a:pt x="22997" y="16304"/>
                    <a:pt x="22072" y="11535"/>
                    <a:pt x="21296" y="7838"/>
                  </a:cubicBezTo>
                  <a:cubicBezTo>
                    <a:pt x="20926" y="5989"/>
                    <a:pt x="20556" y="4400"/>
                    <a:pt x="20261" y="3254"/>
                  </a:cubicBezTo>
                  <a:cubicBezTo>
                    <a:pt x="20113" y="2662"/>
                    <a:pt x="20002" y="2144"/>
                    <a:pt x="19854" y="1775"/>
                  </a:cubicBezTo>
                  <a:cubicBezTo>
                    <a:pt x="19817" y="1590"/>
                    <a:pt x="19743" y="1442"/>
                    <a:pt x="19706" y="1331"/>
                  </a:cubicBezTo>
                  <a:cubicBezTo>
                    <a:pt x="19632" y="1183"/>
                    <a:pt x="19595" y="1072"/>
                    <a:pt x="19521" y="998"/>
                  </a:cubicBezTo>
                  <a:cubicBezTo>
                    <a:pt x="19299" y="740"/>
                    <a:pt x="18967" y="592"/>
                    <a:pt x="18523" y="444"/>
                  </a:cubicBezTo>
                  <a:cubicBezTo>
                    <a:pt x="17895" y="259"/>
                    <a:pt x="17044" y="148"/>
                    <a:pt x="16009" y="74"/>
                  </a:cubicBezTo>
                  <a:cubicBezTo>
                    <a:pt x="15011" y="0"/>
                    <a:pt x="13865" y="0"/>
                    <a:pt x="12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6" name="Google Shape;4056;g3048a510704_4_0"/>
            <p:cNvSpPr/>
            <p:nvPr/>
          </p:nvSpPr>
          <p:spPr>
            <a:xfrm>
              <a:off x="2676375" y="4926925"/>
              <a:ext cx="287175" cy="118325"/>
            </a:xfrm>
            <a:custGeom>
              <a:rect b="b" l="l" r="r" t="t"/>
              <a:pathLst>
                <a:path extrusionOk="0" h="4733" w="11487">
                  <a:moveTo>
                    <a:pt x="1072" y="0"/>
                  </a:moveTo>
                  <a:cubicBezTo>
                    <a:pt x="1072" y="0"/>
                    <a:pt x="0" y="0"/>
                    <a:pt x="887" y="888"/>
                  </a:cubicBezTo>
                  <a:cubicBezTo>
                    <a:pt x="1775" y="1775"/>
                    <a:pt x="1775" y="4585"/>
                    <a:pt x="1775" y="4585"/>
                  </a:cubicBezTo>
                  <a:lnTo>
                    <a:pt x="2810" y="4585"/>
                  </a:lnTo>
                  <a:cubicBezTo>
                    <a:pt x="2810" y="4585"/>
                    <a:pt x="2477" y="3180"/>
                    <a:pt x="2995" y="2477"/>
                  </a:cubicBezTo>
                  <a:cubicBezTo>
                    <a:pt x="2995" y="2477"/>
                    <a:pt x="3097" y="2470"/>
                    <a:pt x="3259" y="2470"/>
                  </a:cubicBezTo>
                  <a:cubicBezTo>
                    <a:pt x="3805" y="2470"/>
                    <a:pt x="5030" y="2558"/>
                    <a:pt x="5287" y="3328"/>
                  </a:cubicBezTo>
                  <a:cubicBezTo>
                    <a:pt x="5509" y="4030"/>
                    <a:pt x="6248" y="4733"/>
                    <a:pt x="6248" y="4733"/>
                  </a:cubicBezTo>
                  <a:lnTo>
                    <a:pt x="9649" y="4733"/>
                  </a:lnTo>
                  <a:cubicBezTo>
                    <a:pt x="10574" y="4733"/>
                    <a:pt x="11165" y="4289"/>
                    <a:pt x="11313" y="4030"/>
                  </a:cubicBezTo>
                  <a:cubicBezTo>
                    <a:pt x="11442" y="3804"/>
                    <a:pt x="11487" y="3691"/>
                    <a:pt x="11075" y="3691"/>
                  </a:cubicBezTo>
                  <a:cubicBezTo>
                    <a:pt x="11016" y="3691"/>
                    <a:pt x="10948" y="3693"/>
                    <a:pt x="10869" y="3698"/>
                  </a:cubicBezTo>
                  <a:cubicBezTo>
                    <a:pt x="10783" y="3703"/>
                    <a:pt x="10660" y="3706"/>
                    <a:pt x="10509" y="3706"/>
                  </a:cubicBezTo>
                  <a:cubicBezTo>
                    <a:pt x="9626" y="3706"/>
                    <a:pt x="7820" y="3601"/>
                    <a:pt x="7283" y="3254"/>
                  </a:cubicBezTo>
                  <a:cubicBezTo>
                    <a:pt x="6951" y="3032"/>
                    <a:pt x="6581" y="2588"/>
                    <a:pt x="6322" y="2256"/>
                  </a:cubicBezTo>
                  <a:cubicBezTo>
                    <a:pt x="6063" y="1923"/>
                    <a:pt x="3697" y="814"/>
                    <a:pt x="2403" y="333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7" name="Google Shape;4057;g3048a510704_4_0"/>
            <p:cNvSpPr/>
            <p:nvPr/>
          </p:nvSpPr>
          <p:spPr>
            <a:xfrm>
              <a:off x="2681900" y="4919525"/>
              <a:ext cx="287475" cy="133125"/>
            </a:xfrm>
            <a:custGeom>
              <a:rect b="b" l="l" r="r" t="t"/>
              <a:pathLst>
                <a:path extrusionOk="0" h="5325" w="11499">
                  <a:moveTo>
                    <a:pt x="802" y="598"/>
                  </a:moveTo>
                  <a:lnTo>
                    <a:pt x="2074" y="916"/>
                  </a:lnTo>
                  <a:lnTo>
                    <a:pt x="2074" y="916"/>
                  </a:lnTo>
                  <a:lnTo>
                    <a:pt x="2071" y="925"/>
                  </a:lnTo>
                  <a:cubicBezTo>
                    <a:pt x="2700" y="1147"/>
                    <a:pt x="3624" y="1553"/>
                    <a:pt x="4400" y="1923"/>
                  </a:cubicBezTo>
                  <a:cubicBezTo>
                    <a:pt x="4807" y="2108"/>
                    <a:pt x="5140" y="2293"/>
                    <a:pt x="5399" y="2441"/>
                  </a:cubicBezTo>
                  <a:cubicBezTo>
                    <a:pt x="5546" y="2515"/>
                    <a:pt x="5657" y="2589"/>
                    <a:pt x="5731" y="2626"/>
                  </a:cubicBezTo>
                  <a:lnTo>
                    <a:pt x="5842" y="2700"/>
                  </a:lnTo>
                  <a:lnTo>
                    <a:pt x="5842" y="2737"/>
                  </a:lnTo>
                  <a:cubicBezTo>
                    <a:pt x="6138" y="3106"/>
                    <a:pt x="6508" y="3550"/>
                    <a:pt x="6914" y="3809"/>
                  </a:cubicBezTo>
                  <a:cubicBezTo>
                    <a:pt x="7099" y="3957"/>
                    <a:pt x="7321" y="3994"/>
                    <a:pt x="7617" y="4067"/>
                  </a:cubicBezTo>
                  <a:cubicBezTo>
                    <a:pt x="8430" y="4252"/>
                    <a:pt x="9613" y="4289"/>
                    <a:pt x="10279" y="4289"/>
                  </a:cubicBezTo>
                  <a:lnTo>
                    <a:pt x="10744" y="4289"/>
                  </a:lnTo>
                  <a:cubicBezTo>
                    <a:pt x="10673" y="4360"/>
                    <a:pt x="10564" y="4443"/>
                    <a:pt x="10427" y="4511"/>
                  </a:cubicBezTo>
                  <a:cubicBezTo>
                    <a:pt x="10168" y="4622"/>
                    <a:pt x="9835" y="4733"/>
                    <a:pt x="9428" y="4733"/>
                  </a:cubicBezTo>
                  <a:lnTo>
                    <a:pt x="6175" y="4733"/>
                  </a:lnTo>
                  <a:cubicBezTo>
                    <a:pt x="6087" y="4644"/>
                    <a:pt x="5933" y="4480"/>
                    <a:pt x="5805" y="4289"/>
                  </a:cubicBezTo>
                  <a:cubicBezTo>
                    <a:pt x="5620" y="4067"/>
                    <a:pt x="5436" y="3772"/>
                    <a:pt x="5362" y="3550"/>
                  </a:cubicBezTo>
                  <a:cubicBezTo>
                    <a:pt x="5288" y="3291"/>
                    <a:pt x="5103" y="3069"/>
                    <a:pt x="4881" y="2921"/>
                  </a:cubicBezTo>
                  <a:cubicBezTo>
                    <a:pt x="4585" y="2700"/>
                    <a:pt x="4216" y="2589"/>
                    <a:pt x="3883" y="2515"/>
                  </a:cubicBezTo>
                  <a:cubicBezTo>
                    <a:pt x="3550" y="2441"/>
                    <a:pt x="3217" y="2441"/>
                    <a:pt x="3032" y="2441"/>
                  </a:cubicBezTo>
                  <a:lnTo>
                    <a:pt x="2774" y="2441"/>
                  </a:lnTo>
                  <a:cubicBezTo>
                    <a:pt x="2663" y="2441"/>
                    <a:pt x="2589" y="2515"/>
                    <a:pt x="2515" y="2589"/>
                  </a:cubicBezTo>
                  <a:cubicBezTo>
                    <a:pt x="2256" y="2958"/>
                    <a:pt x="2182" y="3439"/>
                    <a:pt x="2182" y="3883"/>
                  </a:cubicBezTo>
                  <a:cubicBezTo>
                    <a:pt x="2182" y="4130"/>
                    <a:pt x="2204" y="4363"/>
                    <a:pt x="2229" y="4548"/>
                  </a:cubicBezTo>
                  <a:lnTo>
                    <a:pt x="1842" y="4548"/>
                  </a:lnTo>
                  <a:cubicBezTo>
                    <a:pt x="1832" y="4256"/>
                    <a:pt x="1805" y="3800"/>
                    <a:pt x="1739" y="3291"/>
                  </a:cubicBezTo>
                  <a:cubicBezTo>
                    <a:pt x="1702" y="2884"/>
                    <a:pt x="1591" y="2441"/>
                    <a:pt x="1480" y="2034"/>
                  </a:cubicBezTo>
                  <a:cubicBezTo>
                    <a:pt x="1332" y="1627"/>
                    <a:pt x="1184" y="1258"/>
                    <a:pt x="888" y="962"/>
                  </a:cubicBezTo>
                  <a:cubicBezTo>
                    <a:pt x="777" y="851"/>
                    <a:pt x="703" y="740"/>
                    <a:pt x="666" y="703"/>
                  </a:cubicBezTo>
                  <a:lnTo>
                    <a:pt x="638" y="647"/>
                  </a:lnTo>
                  <a:lnTo>
                    <a:pt x="638" y="647"/>
                  </a:lnTo>
                  <a:cubicBezTo>
                    <a:pt x="659" y="629"/>
                    <a:pt x="711" y="629"/>
                    <a:pt x="740" y="629"/>
                  </a:cubicBezTo>
                  <a:lnTo>
                    <a:pt x="802" y="598"/>
                  </a:lnTo>
                  <a:close/>
                  <a:moveTo>
                    <a:pt x="851" y="1"/>
                  </a:moveTo>
                  <a:cubicBezTo>
                    <a:pt x="814" y="1"/>
                    <a:pt x="666" y="1"/>
                    <a:pt x="482" y="38"/>
                  </a:cubicBezTo>
                  <a:cubicBezTo>
                    <a:pt x="408" y="75"/>
                    <a:pt x="297" y="112"/>
                    <a:pt x="186" y="186"/>
                  </a:cubicBezTo>
                  <a:cubicBezTo>
                    <a:pt x="112" y="296"/>
                    <a:pt x="1" y="444"/>
                    <a:pt x="1" y="592"/>
                  </a:cubicBezTo>
                  <a:cubicBezTo>
                    <a:pt x="1" y="740"/>
                    <a:pt x="75" y="888"/>
                    <a:pt x="149" y="999"/>
                  </a:cubicBezTo>
                  <a:cubicBezTo>
                    <a:pt x="223" y="1110"/>
                    <a:pt x="297" y="1258"/>
                    <a:pt x="445" y="1406"/>
                  </a:cubicBezTo>
                  <a:cubicBezTo>
                    <a:pt x="629" y="1553"/>
                    <a:pt x="777" y="1849"/>
                    <a:pt x="888" y="2219"/>
                  </a:cubicBezTo>
                  <a:cubicBezTo>
                    <a:pt x="1073" y="2773"/>
                    <a:pt x="1147" y="3439"/>
                    <a:pt x="1184" y="3957"/>
                  </a:cubicBezTo>
                  <a:cubicBezTo>
                    <a:pt x="1221" y="4215"/>
                    <a:pt x="1221" y="4437"/>
                    <a:pt x="1221" y="4622"/>
                  </a:cubicBezTo>
                  <a:cubicBezTo>
                    <a:pt x="1258" y="4770"/>
                    <a:pt x="1258" y="4881"/>
                    <a:pt x="1258" y="4881"/>
                  </a:cubicBezTo>
                  <a:cubicBezTo>
                    <a:pt x="1258" y="4955"/>
                    <a:pt x="1258" y="5029"/>
                    <a:pt x="1332" y="5066"/>
                  </a:cubicBezTo>
                  <a:cubicBezTo>
                    <a:pt x="1406" y="5140"/>
                    <a:pt x="1480" y="5177"/>
                    <a:pt x="1554" y="5177"/>
                  </a:cubicBezTo>
                  <a:lnTo>
                    <a:pt x="2589" y="5177"/>
                  </a:lnTo>
                  <a:cubicBezTo>
                    <a:pt x="2700" y="5177"/>
                    <a:pt x="2774" y="5140"/>
                    <a:pt x="2848" y="5066"/>
                  </a:cubicBezTo>
                  <a:cubicBezTo>
                    <a:pt x="2922" y="4992"/>
                    <a:pt x="2922" y="4881"/>
                    <a:pt x="2885" y="4807"/>
                  </a:cubicBezTo>
                  <a:lnTo>
                    <a:pt x="2885" y="4770"/>
                  </a:lnTo>
                  <a:cubicBezTo>
                    <a:pt x="2885" y="4696"/>
                    <a:pt x="2811" y="4289"/>
                    <a:pt x="2811" y="3883"/>
                  </a:cubicBezTo>
                  <a:cubicBezTo>
                    <a:pt x="2811" y="3577"/>
                    <a:pt x="2836" y="3270"/>
                    <a:pt x="2950" y="3069"/>
                  </a:cubicBezTo>
                  <a:lnTo>
                    <a:pt x="3032" y="3069"/>
                  </a:lnTo>
                  <a:cubicBezTo>
                    <a:pt x="3254" y="3069"/>
                    <a:pt x="3698" y="3069"/>
                    <a:pt x="4068" y="3180"/>
                  </a:cubicBezTo>
                  <a:cubicBezTo>
                    <a:pt x="4253" y="3254"/>
                    <a:pt x="4400" y="3328"/>
                    <a:pt x="4511" y="3402"/>
                  </a:cubicBezTo>
                  <a:cubicBezTo>
                    <a:pt x="4659" y="3513"/>
                    <a:pt x="4733" y="3587"/>
                    <a:pt x="4770" y="3735"/>
                  </a:cubicBezTo>
                  <a:cubicBezTo>
                    <a:pt x="4881" y="4141"/>
                    <a:pt x="5177" y="4511"/>
                    <a:pt x="5399" y="4770"/>
                  </a:cubicBezTo>
                  <a:cubicBezTo>
                    <a:pt x="5620" y="5066"/>
                    <a:pt x="5842" y="5251"/>
                    <a:pt x="5842" y="5251"/>
                  </a:cubicBezTo>
                  <a:cubicBezTo>
                    <a:pt x="5879" y="5287"/>
                    <a:pt x="5953" y="5324"/>
                    <a:pt x="6027" y="5324"/>
                  </a:cubicBezTo>
                  <a:lnTo>
                    <a:pt x="9428" y="5324"/>
                  </a:lnTo>
                  <a:cubicBezTo>
                    <a:pt x="9946" y="5324"/>
                    <a:pt x="10353" y="5214"/>
                    <a:pt x="10685" y="5066"/>
                  </a:cubicBezTo>
                  <a:cubicBezTo>
                    <a:pt x="11018" y="4881"/>
                    <a:pt x="11240" y="4696"/>
                    <a:pt x="11351" y="4474"/>
                  </a:cubicBezTo>
                  <a:cubicBezTo>
                    <a:pt x="11388" y="4437"/>
                    <a:pt x="11425" y="4400"/>
                    <a:pt x="11425" y="4326"/>
                  </a:cubicBezTo>
                  <a:cubicBezTo>
                    <a:pt x="11462" y="4252"/>
                    <a:pt x="11499" y="4215"/>
                    <a:pt x="11499" y="4104"/>
                  </a:cubicBezTo>
                  <a:cubicBezTo>
                    <a:pt x="11499" y="4030"/>
                    <a:pt x="11462" y="3920"/>
                    <a:pt x="11425" y="3846"/>
                  </a:cubicBezTo>
                  <a:cubicBezTo>
                    <a:pt x="11314" y="3735"/>
                    <a:pt x="11240" y="3698"/>
                    <a:pt x="11129" y="3698"/>
                  </a:cubicBezTo>
                  <a:cubicBezTo>
                    <a:pt x="11055" y="3661"/>
                    <a:pt x="10981" y="3661"/>
                    <a:pt x="10870" y="3661"/>
                  </a:cubicBezTo>
                  <a:lnTo>
                    <a:pt x="10648" y="3661"/>
                  </a:lnTo>
                  <a:cubicBezTo>
                    <a:pt x="10574" y="3698"/>
                    <a:pt x="10427" y="3698"/>
                    <a:pt x="10279" y="3698"/>
                  </a:cubicBezTo>
                  <a:cubicBezTo>
                    <a:pt x="9835" y="3698"/>
                    <a:pt x="9170" y="3661"/>
                    <a:pt x="8578" y="3587"/>
                  </a:cubicBezTo>
                  <a:cubicBezTo>
                    <a:pt x="8282" y="3550"/>
                    <a:pt x="7987" y="3513"/>
                    <a:pt x="7728" y="3476"/>
                  </a:cubicBezTo>
                  <a:cubicBezTo>
                    <a:pt x="7506" y="3402"/>
                    <a:pt x="7321" y="3365"/>
                    <a:pt x="7247" y="3291"/>
                  </a:cubicBezTo>
                  <a:cubicBezTo>
                    <a:pt x="6951" y="3143"/>
                    <a:pt x="6582" y="2700"/>
                    <a:pt x="6360" y="2367"/>
                  </a:cubicBezTo>
                  <a:cubicBezTo>
                    <a:pt x="6286" y="2256"/>
                    <a:pt x="6212" y="2219"/>
                    <a:pt x="6101" y="2145"/>
                  </a:cubicBezTo>
                  <a:cubicBezTo>
                    <a:pt x="5731" y="1886"/>
                    <a:pt x="5103" y="1553"/>
                    <a:pt x="4363" y="1221"/>
                  </a:cubicBezTo>
                  <a:cubicBezTo>
                    <a:pt x="3661" y="888"/>
                    <a:pt x="2885" y="555"/>
                    <a:pt x="2293" y="333"/>
                  </a:cubicBezTo>
                  <a:lnTo>
                    <a:pt x="2256" y="333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8" name="Google Shape;4058;g3048a510704_4_0"/>
            <p:cNvSpPr/>
            <p:nvPr/>
          </p:nvSpPr>
          <p:spPr>
            <a:xfrm>
              <a:off x="2816850" y="4909350"/>
              <a:ext cx="98000" cy="95225"/>
            </a:xfrm>
            <a:custGeom>
              <a:rect b="b" l="l" r="r" t="t"/>
              <a:pathLst>
                <a:path extrusionOk="0" h="3809" w="3920">
                  <a:moveTo>
                    <a:pt x="2404" y="1"/>
                  </a:moveTo>
                  <a:cubicBezTo>
                    <a:pt x="2404" y="1"/>
                    <a:pt x="1" y="2293"/>
                    <a:pt x="38" y="2552"/>
                  </a:cubicBezTo>
                  <a:cubicBezTo>
                    <a:pt x="75" y="3144"/>
                    <a:pt x="1442" y="3809"/>
                    <a:pt x="1442" y="3809"/>
                  </a:cubicBezTo>
                  <a:lnTo>
                    <a:pt x="3919" y="2367"/>
                  </a:lnTo>
                  <a:lnTo>
                    <a:pt x="3624" y="1258"/>
                  </a:lnTo>
                  <a:cubicBezTo>
                    <a:pt x="3217" y="260"/>
                    <a:pt x="2404" y="1"/>
                    <a:pt x="2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9" name="Google Shape;4059;g3048a510704_4_0"/>
            <p:cNvSpPr/>
            <p:nvPr/>
          </p:nvSpPr>
          <p:spPr>
            <a:xfrm>
              <a:off x="2809450" y="4901600"/>
              <a:ext cx="113725" cy="111000"/>
            </a:xfrm>
            <a:custGeom>
              <a:rect b="b" l="l" r="r" t="t"/>
              <a:pathLst>
                <a:path extrusionOk="0" h="4440" w="4549">
                  <a:moveTo>
                    <a:pt x="629" y="2751"/>
                  </a:moveTo>
                  <a:lnTo>
                    <a:pt x="614" y="2757"/>
                  </a:lnTo>
                  <a:lnTo>
                    <a:pt x="614" y="2757"/>
                  </a:lnTo>
                  <a:cubicBezTo>
                    <a:pt x="616" y="2753"/>
                    <a:pt x="621" y="2751"/>
                    <a:pt x="629" y="2751"/>
                  </a:cubicBezTo>
                  <a:close/>
                  <a:moveTo>
                    <a:pt x="2769" y="674"/>
                  </a:moveTo>
                  <a:lnTo>
                    <a:pt x="2769" y="674"/>
                  </a:lnTo>
                  <a:cubicBezTo>
                    <a:pt x="2840" y="710"/>
                    <a:pt x="2933" y="762"/>
                    <a:pt x="3032" y="829"/>
                  </a:cubicBezTo>
                  <a:cubicBezTo>
                    <a:pt x="3217" y="1013"/>
                    <a:pt x="3476" y="1272"/>
                    <a:pt x="3624" y="1679"/>
                  </a:cubicBezTo>
                  <a:lnTo>
                    <a:pt x="3846" y="2529"/>
                  </a:lnTo>
                  <a:lnTo>
                    <a:pt x="1733" y="3776"/>
                  </a:lnTo>
                  <a:lnTo>
                    <a:pt x="1733" y="3776"/>
                  </a:lnTo>
                  <a:cubicBezTo>
                    <a:pt x="1584" y="3694"/>
                    <a:pt x="1322" y="3562"/>
                    <a:pt x="1110" y="3380"/>
                  </a:cubicBezTo>
                  <a:cubicBezTo>
                    <a:pt x="962" y="3269"/>
                    <a:pt x="814" y="3158"/>
                    <a:pt x="740" y="3047"/>
                  </a:cubicBezTo>
                  <a:cubicBezTo>
                    <a:pt x="693" y="2999"/>
                    <a:pt x="660" y="2936"/>
                    <a:pt x="643" y="2887"/>
                  </a:cubicBezTo>
                  <a:lnTo>
                    <a:pt x="643" y="2887"/>
                  </a:lnTo>
                  <a:cubicBezTo>
                    <a:pt x="663" y="2849"/>
                    <a:pt x="704" y="2800"/>
                    <a:pt x="777" y="2751"/>
                  </a:cubicBezTo>
                  <a:cubicBezTo>
                    <a:pt x="1036" y="2418"/>
                    <a:pt x="1591" y="1864"/>
                    <a:pt x="2034" y="1383"/>
                  </a:cubicBezTo>
                  <a:cubicBezTo>
                    <a:pt x="2335" y="1082"/>
                    <a:pt x="2608" y="824"/>
                    <a:pt x="2769" y="674"/>
                  </a:cubicBezTo>
                  <a:close/>
                  <a:moveTo>
                    <a:pt x="2722" y="1"/>
                  </a:moveTo>
                  <a:cubicBezTo>
                    <a:pt x="2643" y="1"/>
                    <a:pt x="2569" y="35"/>
                    <a:pt x="2515" y="89"/>
                  </a:cubicBezTo>
                  <a:cubicBezTo>
                    <a:pt x="2515" y="89"/>
                    <a:pt x="1886" y="644"/>
                    <a:pt x="1295" y="1272"/>
                  </a:cubicBezTo>
                  <a:cubicBezTo>
                    <a:pt x="999" y="1568"/>
                    <a:pt x="703" y="1864"/>
                    <a:pt x="481" y="2123"/>
                  </a:cubicBezTo>
                  <a:cubicBezTo>
                    <a:pt x="334" y="2270"/>
                    <a:pt x="260" y="2381"/>
                    <a:pt x="186" y="2492"/>
                  </a:cubicBezTo>
                  <a:lnTo>
                    <a:pt x="75" y="2640"/>
                  </a:lnTo>
                  <a:cubicBezTo>
                    <a:pt x="38" y="2677"/>
                    <a:pt x="1" y="2714"/>
                    <a:pt x="1" y="2862"/>
                  </a:cubicBezTo>
                  <a:cubicBezTo>
                    <a:pt x="1" y="2862"/>
                    <a:pt x="1" y="2862"/>
                    <a:pt x="1" y="2862"/>
                  </a:cubicBezTo>
                  <a:lnTo>
                    <a:pt x="1" y="2862"/>
                  </a:lnTo>
                  <a:cubicBezTo>
                    <a:pt x="1" y="2882"/>
                    <a:pt x="4" y="2897"/>
                    <a:pt x="7" y="2907"/>
                  </a:cubicBezTo>
                  <a:lnTo>
                    <a:pt x="7" y="2907"/>
                  </a:lnTo>
                  <a:cubicBezTo>
                    <a:pt x="53" y="3177"/>
                    <a:pt x="193" y="3352"/>
                    <a:pt x="334" y="3527"/>
                  </a:cubicBezTo>
                  <a:cubicBezTo>
                    <a:pt x="555" y="3786"/>
                    <a:pt x="888" y="4008"/>
                    <a:pt x="1147" y="4156"/>
                  </a:cubicBezTo>
                  <a:cubicBezTo>
                    <a:pt x="1406" y="4304"/>
                    <a:pt x="1628" y="4415"/>
                    <a:pt x="1628" y="4415"/>
                  </a:cubicBezTo>
                  <a:cubicBezTo>
                    <a:pt x="1658" y="4430"/>
                    <a:pt x="1695" y="4439"/>
                    <a:pt x="1733" y="4439"/>
                  </a:cubicBezTo>
                  <a:cubicBezTo>
                    <a:pt x="1787" y="4439"/>
                    <a:pt x="1843" y="4421"/>
                    <a:pt x="1886" y="4378"/>
                  </a:cubicBezTo>
                  <a:lnTo>
                    <a:pt x="4363" y="2936"/>
                  </a:lnTo>
                  <a:cubicBezTo>
                    <a:pt x="4474" y="2862"/>
                    <a:pt x="4548" y="2714"/>
                    <a:pt x="4511" y="2566"/>
                  </a:cubicBezTo>
                  <a:lnTo>
                    <a:pt x="4215" y="1494"/>
                  </a:lnTo>
                  <a:lnTo>
                    <a:pt x="4179" y="1457"/>
                  </a:lnTo>
                  <a:cubicBezTo>
                    <a:pt x="3994" y="903"/>
                    <a:pt x="3624" y="533"/>
                    <a:pt x="3365" y="311"/>
                  </a:cubicBezTo>
                  <a:cubicBezTo>
                    <a:pt x="3069" y="89"/>
                    <a:pt x="2848" y="15"/>
                    <a:pt x="2811" y="15"/>
                  </a:cubicBezTo>
                  <a:cubicBezTo>
                    <a:pt x="2781" y="5"/>
                    <a:pt x="2751" y="1"/>
                    <a:pt x="2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0" name="Google Shape;4060;g3048a510704_4_0"/>
            <p:cNvSpPr/>
            <p:nvPr/>
          </p:nvSpPr>
          <p:spPr>
            <a:xfrm>
              <a:off x="1840825" y="3478600"/>
              <a:ext cx="636850" cy="232925"/>
            </a:xfrm>
            <a:custGeom>
              <a:rect b="b" l="l" r="r" t="t"/>
              <a:pathLst>
                <a:path extrusionOk="0" h="9317" w="25474">
                  <a:moveTo>
                    <a:pt x="22590" y="0"/>
                  </a:moveTo>
                  <a:cubicBezTo>
                    <a:pt x="21628" y="0"/>
                    <a:pt x="20187" y="333"/>
                    <a:pt x="20187" y="333"/>
                  </a:cubicBezTo>
                  <a:lnTo>
                    <a:pt x="17414" y="1442"/>
                  </a:lnTo>
                  <a:lnTo>
                    <a:pt x="1" y="4252"/>
                  </a:lnTo>
                  <a:lnTo>
                    <a:pt x="407" y="9317"/>
                  </a:lnTo>
                  <a:lnTo>
                    <a:pt x="17931" y="3623"/>
                  </a:lnTo>
                  <a:lnTo>
                    <a:pt x="23107" y="2071"/>
                  </a:lnTo>
                  <a:cubicBezTo>
                    <a:pt x="23107" y="2071"/>
                    <a:pt x="24327" y="2921"/>
                    <a:pt x="24845" y="3217"/>
                  </a:cubicBezTo>
                  <a:cubicBezTo>
                    <a:pt x="24954" y="3279"/>
                    <a:pt x="25044" y="3305"/>
                    <a:pt x="25120" y="3305"/>
                  </a:cubicBezTo>
                  <a:cubicBezTo>
                    <a:pt x="25404" y="3305"/>
                    <a:pt x="25473" y="2933"/>
                    <a:pt x="25473" y="2699"/>
                  </a:cubicBezTo>
                  <a:cubicBezTo>
                    <a:pt x="25473" y="2403"/>
                    <a:pt x="23514" y="0"/>
                    <a:pt x="22590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1" name="Google Shape;4061;g3048a510704_4_0"/>
            <p:cNvSpPr/>
            <p:nvPr/>
          </p:nvSpPr>
          <p:spPr>
            <a:xfrm>
              <a:off x="1832500" y="3471200"/>
              <a:ext cx="652575" cy="248325"/>
            </a:xfrm>
            <a:custGeom>
              <a:rect b="b" l="l" r="r" t="t"/>
              <a:pathLst>
                <a:path extrusionOk="0" h="9933" w="26103">
                  <a:moveTo>
                    <a:pt x="22923" y="592"/>
                  </a:moveTo>
                  <a:cubicBezTo>
                    <a:pt x="22997" y="592"/>
                    <a:pt x="23292" y="703"/>
                    <a:pt x="23588" y="925"/>
                  </a:cubicBezTo>
                  <a:cubicBezTo>
                    <a:pt x="24032" y="1258"/>
                    <a:pt x="24512" y="1738"/>
                    <a:pt x="24919" y="2219"/>
                  </a:cubicBezTo>
                  <a:cubicBezTo>
                    <a:pt x="25104" y="2441"/>
                    <a:pt x="25252" y="2625"/>
                    <a:pt x="25363" y="2810"/>
                  </a:cubicBezTo>
                  <a:cubicBezTo>
                    <a:pt x="25437" y="2884"/>
                    <a:pt x="25474" y="2958"/>
                    <a:pt x="25474" y="2995"/>
                  </a:cubicBezTo>
                  <a:lnTo>
                    <a:pt x="25509" y="3031"/>
                  </a:lnTo>
                  <a:lnTo>
                    <a:pt x="25509" y="3031"/>
                  </a:lnTo>
                  <a:cubicBezTo>
                    <a:pt x="25503" y="3130"/>
                    <a:pt x="25474" y="3225"/>
                    <a:pt x="25474" y="3291"/>
                  </a:cubicBezTo>
                  <a:cubicBezTo>
                    <a:pt x="25474" y="3291"/>
                    <a:pt x="25437" y="3291"/>
                    <a:pt x="25363" y="3254"/>
                  </a:cubicBezTo>
                  <a:cubicBezTo>
                    <a:pt x="25104" y="3106"/>
                    <a:pt x="24660" y="2810"/>
                    <a:pt x="24291" y="2552"/>
                  </a:cubicBezTo>
                  <a:cubicBezTo>
                    <a:pt x="23921" y="2330"/>
                    <a:pt x="23588" y="2108"/>
                    <a:pt x="23588" y="2108"/>
                  </a:cubicBezTo>
                  <a:cubicBezTo>
                    <a:pt x="23536" y="2082"/>
                    <a:pt x="23484" y="2056"/>
                    <a:pt x="23418" y="2056"/>
                  </a:cubicBezTo>
                  <a:cubicBezTo>
                    <a:pt x="23391" y="2056"/>
                    <a:pt x="23362" y="2060"/>
                    <a:pt x="23329" y="2071"/>
                  </a:cubicBezTo>
                  <a:lnTo>
                    <a:pt x="18153" y="3624"/>
                  </a:lnTo>
                  <a:lnTo>
                    <a:pt x="1036" y="9206"/>
                  </a:lnTo>
                  <a:lnTo>
                    <a:pt x="666" y="4807"/>
                  </a:lnTo>
                  <a:lnTo>
                    <a:pt x="17784" y="2071"/>
                  </a:lnTo>
                  <a:lnTo>
                    <a:pt x="17858" y="2034"/>
                  </a:lnTo>
                  <a:lnTo>
                    <a:pt x="20589" y="905"/>
                  </a:lnTo>
                  <a:lnTo>
                    <a:pt x="20589" y="905"/>
                  </a:lnTo>
                  <a:lnTo>
                    <a:pt x="20594" y="925"/>
                  </a:lnTo>
                  <a:cubicBezTo>
                    <a:pt x="20594" y="925"/>
                    <a:pt x="20667" y="888"/>
                    <a:pt x="20815" y="851"/>
                  </a:cubicBezTo>
                  <a:cubicBezTo>
                    <a:pt x="21259" y="777"/>
                    <a:pt x="22257" y="592"/>
                    <a:pt x="22923" y="592"/>
                  </a:cubicBezTo>
                  <a:close/>
                  <a:moveTo>
                    <a:pt x="22923" y="1"/>
                  </a:moveTo>
                  <a:cubicBezTo>
                    <a:pt x="21924" y="1"/>
                    <a:pt x="20483" y="296"/>
                    <a:pt x="20446" y="296"/>
                  </a:cubicBezTo>
                  <a:lnTo>
                    <a:pt x="20409" y="333"/>
                  </a:lnTo>
                  <a:lnTo>
                    <a:pt x="17674" y="1449"/>
                  </a:lnTo>
                  <a:lnTo>
                    <a:pt x="17674" y="1449"/>
                  </a:lnTo>
                  <a:lnTo>
                    <a:pt x="17673" y="1442"/>
                  </a:lnTo>
                  <a:lnTo>
                    <a:pt x="297" y="4252"/>
                  </a:lnTo>
                  <a:cubicBezTo>
                    <a:pt x="112" y="4252"/>
                    <a:pt x="1" y="4400"/>
                    <a:pt x="38" y="4585"/>
                  </a:cubicBezTo>
                  <a:lnTo>
                    <a:pt x="445" y="9650"/>
                  </a:lnTo>
                  <a:cubicBezTo>
                    <a:pt x="445" y="9724"/>
                    <a:pt x="482" y="9835"/>
                    <a:pt x="592" y="9872"/>
                  </a:cubicBezTo>
                  <a:cubicBezTo>
                    <a:pt x="636" y="9915"/>
                    <a:pt x="679" y="9933"/>
                    <a:pt x="730" y="9933"/>
                  </a:cubicBezTo>
                  <a:cubicBezTo>
                    <a:pt x="766" y="9933"/>
                    <a:pt x="805" y="9924"/>
                    <a:pt x="851" y="9909"/>
                  </a:cubicBezTo>
                  <a:lnTo>
                    <a:pt x="18338" y="4215"/>
                  </a:lnTo>
                  <a:lnTo>
                    <a:pt x="23376" y="2704"/>
                  </a:lnTo>
                  <a:lnTo>
                    <a:pt x="23376" y="2704"/>
                  </a:lnTo>
                  <a:cubicBezTo>
                    <a:pt x="23704" y="2916"/>
                    <a:pt x="24610" y="3502"/>
                    <a:pt x="25030" y="3772"/>
                  </a:cubicBezTo>
                  <a:cubicBezTo>
                    <a:pt x="25178" y="3846"/>
                    <a:pt x="25326" y="3919"/>
                    <a:pt x="25474" y="3919"/>
                  </a:cubicBezTo>
                  <a:cubicBezTo>
                    <a:pt x="25622" y="3919"/>
                    <a:pt x="25732" y="3846"/>
                    <a:pt x="25843" y="3772"/>
                  </a:cubicBezTo>
                  <a:cubicBezTo>
                    <a:pt x="25991" y="3661"/>
                    <a:pt x="26028" y="3513"/>
                    <a:pt x="26065" y="3365"/>
                  </a:cubicBezTo>
                  <a:cubicBezTo>
                    <a:pt x="26102" y="3217"/>
                    <a:pt x="26102" y="3106"/>
                    <a:pt x="26102" y="2995"/>
                  </a:cubicBezTo>
                  <a:cubicBezTo>
                    <a:pt x="26102" y="2884"/>
                    <a:pt x="26102" y="2847"/>
                    <a:pt x="26065" y="2773"/>
                  </a:cubicBezTo>
                  <a:cubicBezTo>
                    <a:pt x="25991" y="2589"/>
                    <a:pt x="25843" y="2367"/>
                    <a:pt x="25622" y="2108"/>
                  </a:cubicBezTo>
                  <a:cubicBezTo>
                    <a:pt x="25289" y="1664"/>
                    <a:pt x="24808" y="1184"/>
                    <a:pt x="24365" y="777"/>
                  </a:cubicBezTo>
                  <a:cubicBezTo>
                    <a:pt x="24106" y="555"/>
                    <a:pt x="23884" y="370"/>
                    <a:pt x="23625" y="222"/>
                  </a:cubicBezTo>
                  <a:cubicBezTo>
                    <a:pt x="23403" y="111"/>
                    <a:pt x="23181" y="1"/>
                    <a:pt x="22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2" name="Google Shape;4062;g3048a510704_4_0"/>
            <p:cNvSpPr/>
            <p:nvPr/>
          </p:nvSpPr>
          <p:spPr>
            <a:xfrm>
              <a:off x="2303875" y="3514650"/>
              <a:ext cx="171025" cy="49925"/>
            </a:xfrm>
            <a:custGeom>
              <a:rect b="b" l="l" r="r" t="t"/>
              <a:pathLst>
                <a:path extrusionOk="0" h="1997" w="6841">
                  <a:moveTo>
                    <a:pt x="1665" y="0"/>
                  </a:moveTo>
                  <a:lnTo>
                    <a:pt x="1" y="1997"/>
                  </a:lnTo>
                  <a:cubicBezTo>
                    <a:pt x="1" y="1997"/>
                    <a:pt x="334" y="1997"/>
                    <a:pt x="1665" y="1886"/>
                  </a:cubicBezTo>
                  <a:cubicBezTo>
                    <a:pt x="3033" y="1775"/>
                    <a:pt x="3735" y="1146"/>
                    <a:pt x="3735" y="1146"/>
                  </a:cubicBezTo>
                  <a:cubicBezTo>
                    <a:pt x="3735" y="1146"/>
                    <a:pt x="4992" y="1257"/>
                    <a:pt x="5916" y="1257"/>
                  </a:cubicBezTo>
                  <a:cubicBezTo>
                    <a:pt x="6840" y="1257"/>
                    <a:pt x="6545" y="444"/>
                    <a:pt x="5805" y="333"/>
                  </a:cubicBezTo>
                  <a:cubicBezTo>
                    <a:pt x="5103" y="222"/>
                    <a:pt x="1665" y="0"/>
                    <a:pt x="1665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3" name="Google Shape;4063;g3048a510704_4_0"/>
            <p:cNvSpPr/>
            <p:nvPr/>
          </p:nvSpPr>
          <p:spPr>
            <a:xfrm>
              <a:off x="2296500" y="3507250"/>
              <a:ext cx="177475" cy="64725"/>
            </a:xfrm>
            <a:custGeom>
              <a:rect b="b" l="l" r="r" t="t"/>
              <a:pathLst>
                <a:path extrusionOk="0" h="2589" w="7099">
                  <a:moveTo>
                    <a:pt x="1997" y="0"/>
                  </a:moveTo>
                  <a:cubicBezTo>
                    <a:pt x="1812" y="0"/>
                    <a:pt x="1664" y="111"/>
                    <a:pt x="1664" y="296"/>
                  </a:cubicBezTo>
                  <a:cubicBezTo>
                    <a:pt x="1664" y="444"/>
                    <a:pt x="1775" y="592"/>
                    <a:pt x="1960" y="629"/>
                  </a:cubicBezTo>
                  <a:cubicBezTo>
                    <a:pt x="1960" y="629"/>
                    <a:pt x="2810" y="666"/>
                    <a:pt x="3734" y="740"/>
                  </a:cubicBezTo>
                  <a:cubicBezTo>
                    <a:pt x="4695" y="814"/>
                    <a:pt x="5731" y="888"/>
                    <a:pt x="6063" y="925"/>
                  </a:cubicBezTo>
                  <a:cubicBezTo>
                    <a:pt x="6211" y="962"/>
                    <a:pt x="6322" y="999"/>
                    <a:pt x="6396" y="1073"/>
                  </a:cubicBezTo>
                  <a:lnTo>
                    <a:pt x="6470" y="1147"/>
                  </a:lnTo>
                  <a:lnTo>
                    <a:pt x="6470" y="1183"/>
                  </a:lnTo>
                  <a:cubicBezTo>
                    <a:pt x="6470" y="1220"/>
                    <a:pt x="6359" y="1257"/>
                    <a:pt x="6211" y="1257"/>
                  </a:cubicBezTo>
                  <a:cubicBezTo>
                    <a:pt x="5768" y="1257"/>
                    <a:pt x="5213" y="1220"/>
                    <a:pt x="4806" y="1183"/>
                  </a:cubicBezTo>
                  <a:cubicBezTo>
                    <a:pt x="4363" y="1183"/>
                    <a:pt x="4067" y="1147"/>
                    <a:pt x="4067" y="1147"/>
                  </a:cubicBezTo>
                  <a:cubicBezTo>
                    <a:pt x="3993" y="1147"/>
                    <a:pt x="3882" y="1147"/>
                    <a:pt x="3845" y="1220"/>
                  </a:cubicBezTo>
                  <a:cubicBezTo>
                    <a:pt x="3808" y="1220"/>
                    <a:pt x="3180" y="1775"/>
                    <a:pt x="1960" y="1849"/>
                  </a:cubicBezTo>
                  <a:cubicBezTo>
                    <a:pt x="1257" y="1923"/>
                    <a:pt x="850" y="1960"/>
                    <a:pt x="629" y="1960"/>
                  </a:cubicBezTo>
                  <a:lnTo>
                    <a:pt x="296" y="1960"/>
                  </a:lnTo>
                  <a:cubicBezTo>
                    <a:pt x="148" y="1960"/>
                    <a:pt x="0" y="2108"/>
                    <a:pt x="0" y="2293"/>
                  </a:cubicBezTo>
                  <a:cubicBezTo>
                    <a:pt x="0" y="2440"/>
                    <a:pt x="148" y="2588"/>
                    <a:pt x="296" y="2588"/>
                  </a:cubicBezTo>
                  <a:cubicBezTo>
                    <a:pt x="333" y="2588"/>
                    <a:pt x="629" y="2588"/>
                    <a:pt x="1997" y="2477"/>
                  </a:cubicBezTo>
                  <a:cubicBezTo>
                    <a:pt x="3158" y="2388"/>
                    <a:pt x="3888" y="1939"/>
                    <a:pt x="4147" y="1748"/>
                  </a:cubicBezTo>
                  <a:lnTo>
                    <a:pt x="4147" y="1748"/>
                  </a:lnTo>
                  <a:cubicBezTo>
                    <a:pt x="4475" y="1775"/>
                    <a:pt x="5429" y="1849"/>
                    <a:pt x="6211" y="1849"/>
                  </a:cubicBezTo>
                  <a:cubicBezTo>
                    <a:pt x="6470" y="1849"/>
                    <a:pt x="6655" y="1812"/>
                    <a:pt x="6840" y="1701"/>
                  </a:cubicBezTo>
                  <a:cubicBezTo>
                    <a:pt x="6988" y="1590"/>
                    <a:pt x="7099" y="1405"/>
                    <a:pt x="7099" y="1220"/>
                  </a:cubicBezTo>
                  <a:cubicBezTo>
                    <a:pt x="7099" y="962"/>
                    <a:pt x="6988" y="777"/>
                    <a:pt x="6803" y="629"/>
                  </a:cubicBezTo>
                  <a:cubicBezTo>
                    <a:pt x="6655" y="481"/>
                    <a:pt x="6433" y="370"/>
                    <a:pt x="6137" y="296"/>
                  </a:cubicBezTo>
                  <a:cubicBezTo>
                    <a:pt x="5768" y="259"/>
                    <a:pt x="4732" y="185"/>
                    <a:pt x="3771" y="111"/>
                  </a:cubicBezTo>
                  <a:cubicBezTo>
                    <a:pt x="2847" y="37"/>
                    <a:pt x="1997" y="0"/>
                    <a:pt x="19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4" name="Google Shape;4064;g3048a510704_4_0"/>
            <p:cNvSpPr/>
            <p:nvPr/>
          </p:nvSpPr>
          <p:spPr>
            <a:xfrm>
              <a:off x="1536750" y="3107250"/>
              <a:ext cx="905800" cy="1073350"/>
            </a:xfrm>
            <a:custGeom>
              <a:rect b="b" l="l" r="r" t="t"/>
              <a:pathLst>
                <a:path extrusionOk="0" h="42934" w="36232">
                  <a:moveTo>
                    <a:pt x="12856" y="1"/>
                  </a:moveTo>
                  <a:cubicBezTo>
                    <a:pt x="7710" y="1"/>
                    <a:pt x="4615" y="2378"/>
                    <a:pt x="4215" y="7090"/>
                  </a:cubicBezTo>
                  <a:cubicBezTo>
                    <a:pt x="3734" y="12784"/>
                    <a:pt x="2921" y="20881"/>
                    <a:pt x="2440" y="25095"/>
                  </a:cubicBezTo>
                  <a:cubicBezTo>
                    <a:pt x="1923" y="29310"/>
                    <a:pt x="0" y="30419"/>
                    <a:pt x="333" y="34819"/>
                  </a:cubicBezTo>
                  <a:cubicBezTo>
                    <a:pt x="629" y="39181"/>
                    <a:pt x="3069" y="42434"/>
                    <a:pt x="7284" y="42730"/>
                  </a:cubicBezTo>
                  <a:cubicBezTo>
                    <a:pt x="9090" y="42873"/>
                    <a:pt x="10563" y="42934"/>
                    <a:pt x="12094" y="42934"/>
                  </a:cubicBezTo>
                  <a:cubicBezTo>
                    <a:pt x="14135" y="42934"/>
                    <a:pt x="16278" y="42825"/>
                    <a:pt x="19447" y="42656"/>
                  </a:cubicBezTo>
                  <a:cubicBezTo>
                    <a:pt x="24105" y="42398"/>
                    <a:pt x="33754" y="41362"/>
                    <a:pt x="33754" y="41362"/>
                  </a:cubicBezTo>
                  <a:cubicBezTo>
                    <a:pt x="33754" y="41362"/>
                    <a:pt x="35455" y="37591"/>
                    <a:pt x="35603" y="35817"/>
                  </a:cubicBezTo>
                  <a:cubicBezTo>
                    <a:pt x="35751" y="34042"/>
                    <a:pt x="36232" y="28681"/>
                    <a:pt x="35270" y="28681"/>
                  </a:cubicBezTo>
                  <a:cubicBezTo>
                    <a:pt x="34309" y="28681"/>
                    <a:pt x="15713" y="29606"/>
                    <a:pt x="15713" y="29606"/>
                  </a:cubicBezTo>
                  <a:lnTo>
                    <a:pt x="16859" y="22507"/>
                  </a:lnTo>
                  <a:cubicBezTo>
                    <a:pt x="16859" y="22507"/>
                    <a:pt x="20741" y="19882"/>
                    <a:pt x="21074" y="18293"/>
                  </a:cubicBezTo>
                  <a:cubicBezTo>
                    <a:pt x="21369" y="16666"/>
                    <a:pt x="21221" y="9678"/>
                    <a:pt x="20408" y="5944"/>
                  </a:cubicBezTo>
                  <a:cubicBezTo>
                    <a:pt x="19595" y="2247"/>
                    <a:pt x="16193" y="288"/>
                    <a:pt x="16193" y="288"/>
                  </a:cubicBezTo>
                  <a:cubicBezTo>
                    <a:pt x="15002" y="97"/>
                    <a:pt x="13888" y="1"/>
                    <a:pt x="128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5" name="Google Shape;4065;g3048a510704_4_0"/>
            <p:cNvSpPr/>
            <p:nvPr/>
          </p:nvSpPr>
          <p:spPr>
            <a:xfrm>
              <a:off x="1535825" y="3099650"/>
              <a:ext cx="904875" cy="1088800"/>
            </a:xfrm>
            <a:custGeom>
              <a:rect b="b" l="l" r="r" t="t"/>
              <a:pathLst>
                <a:path extrusionOk="0" h="43552" w="36195">
                  <a:moveTo>
                    <a:pt x="12940" y="629"/>
                  </a:moveTo>
                  <a:cubicBezTo>
                    <a:pt x="13914" y="629"/>
                    <a:pt x="14958" y="699"/>
                    <a:pt x="16106" y="874"/>
                  </a:cubicBezTo>
                  <a:lnTo>
                    <a:pt x="16106" y="874"/>
                  </a:lnTo>
                  <a:lnTo>
                    <a:pt x="16120" y="888"/>
                  </a:lnTo>
                  <a:cubicBezTo>
                    <a:pt x="16267" y="999"/>
                    <a:pt x="17118" y="1516"/>
                    <a:pt x="18005" y="2440"/>
                  </a:cubicBezTo>
                  <a:cubicBezTo>
                    <a:pt x="18855" y="3365"/>
                    <a:pt x="19780" y="4659"/>
                    <a:pt x="20149" y="6322"/>
                  </a:cubicBezTo>
                  <a:cubicBezTo>
                    <a:pt x="20704" y="8836"/>
                    <a:pt x="20926" y="12903"/>
                    <a:pt x="20926" y="15713"/>
                  </a:cubicBezTo>
                  <a:cubicBezTo>
                    <a:pt x="20926" y="17007"/>
                    <a:pt x="20889" y="18042"/>
                    <a:pt x="20778" y="18523"/>
                  </a:cubicBezTo>
                  <a:cubicBezTo>
                    <a:pt x="20741" y="18818"/>
                    <a:pt x="20445" y="19262"/>
                    <a:pt x="20075" y="19706"/>
                  </a:cubicBezTo>
                  <a:cubicBezTo>
                    <a:pt x="19484" y="20408"/>
                    <a:pt x="18634" y="21111"/>
                    <a:pt x="17931" y="21628"/>
                  </a:cubicBezTo>
                  <a:cubicBezTo>
                    <a:pt x="17598" y="21924"/>
                    <a:pt x="17303" y="22146"/>
                    <a:pt x="17081" y="22294"/>
                  </a:cubicBezTo>
                  <a:cubicBezTo>
                    <a:pt x="16859" y="22442"/>
                    <a:pt x="16711" y="22552"/>
                    <a:pt x="16711" y="22552"/>
                  </a:cubicBezTo>
                  <a:cubicBezTo>
                    <a:pt x="16637" y="22589"/>
                    <a:pt x="16600" y="22663"/>
                    <a:pt x="16563" y="22737"/>
                  </a:cubicBezTo>
                  <a:lnTo>
                    <a:pt x="15454" y="29873"/>
                  </a:lnTo>
                  <a:cubicBezTo>
                    <a:pt x="15417" y="29984"/>
                    <a:pt x="15454" y="30058"/>
                    <a:pt x="15528" y="30131"/>
                  </a:cubicBezTo>
                  <a:cubicBezTo>
                    <a:pt x="15565" y="30205"/>
                    <a:pt x="15676" y="30242"/>
                    <a:pt x="15750" y="30242"/>
                  </a:cubicBezTo>
                  <a:cubicBezTo>
                    <a:pt x="15750" y="30242"/>
                    <a:pt x="16933" y="30168"/>
                    <a:pt x="18671" y="30094"/>
                  </a:cubicBezTo>
                  <a:cubicBezTo>
                    <a:pt x="21332" y="29947"/>
                    <a:pt x="25288" y="29762"/>
                    <a:pt x="28727" y="29614"/>
                  </a:cubicBezTo>
                  <a:cubicBezTo>
                    <a:pt x="30427" y="29503"/>
                    <a:pt x="31980" y="29429"/>
                    <a:pt x="33163" y="29392"/>
                  </a:cubicBezTo>
                  <a:cubicBezTo>
                    <a:pt x="34280" y="29357"/>
                    <a:pt x="35068" y="29322"/>
                    <a:pt x="35276" y="29318"/>
                  </a:cubicBezTo>
                  <a:lnTo>
                    <a:pt x="35276" y="29318"/>
                  </a:lnTo>
                  <a:cubicBezTo>
                    <a:pt x="35311" y="29322"/>
                    <a:pt x="35346" y="29361"/>
                    <a:pt x="35381" y="29466"/>
                  </a:cubicBezTo>
                  <a:cubicBezTo>
                    <a:pt x="35455" y="29651"/>
                    <a:pt x="35529" y="29984"/>
                    <a:pt x="35529" y="30316"/>
                  </a:cubicBezTo>
                  <a:cubicBezTo>
                    <a:pt x="35566" y="30686"/>
                    <a:pt x="35603" y="31130"/>
                    <a:pt x="35603" y="31573"/>
                  </a:cubicBezTo>
                  <a:cubicBezTo>
                    <a:pt x="35603" y="33200"/>
                    <a:pt x="35418" y="35159"/>
                    <a:pt x="35344" y="36121"/>
                  </a:cubicBezTo>
                  <a:cubicBezTo>
                    <a:pt x="35270" y="36934"/>
                    <a:pt x="34790" y="38302"/>
                    <a:pt x="34383" y="39448"/>
                  </a:cubicBezTo>
                  <a:cubicBezTo>
                    <a:pt x="34161" y="40040"/>
                    <a:pt x="33939" y="40557"/>
                    <a:pt x="33755" y="40927"/>
                  </a:cubicBezTo>
                  <a:cubicBezTo>
                    <a:pt x="33681" y="41129"/>
                    <a:pt x="33617" y="41286"/>
                    <a:pt x="33570" y="41392"/>
                  </a:cubicBezTo>
                  <a:lnTo>
                    <a:pt x="33570" y="41392"/>
                  </a:lnTo>
                  <a:cubicBezTo>
                    <a:pt x="33323" y="41419"/>
                    <a:pt x="32836" y="41469"/>
                    <a:pt x="32165" y="41518"/>
                  </a:cubicBezTo>
                  <a:cubicBezTo>
                    <a:pt x="29244" y="41851"/>
                    <a:pt x="22959" y="42443"/>
                    <a:pt x="19484" y="42628"/>
                  </a:cubicBezTo>
                  <a:cubicBezTo>
                    <a:pt x="16230" y="42812"/>
                    <a:pt x="14049" y="42923"/>
                    <a:pt x="11979" y="42923"/>
                  </a:cubicBezTo>
                  <a:cubicBezTo>
                    <a:pt x="10500" y="42923"/>
                    <a:pt x="9095" y="42886"/>
                    <a:pt x="7358" y="42738"/>
                  </a:cubicBezTo>
                  <a:cubicBezTo>
                    <a:pt x="5324" y="42591"/>
                    <a:pt x="3734" y="41740"/>
                    <a:pt x="2625" y="40409"/>
                  </a:cubicBezTo>
                  <a:cubicBezTo>
                    <a:pt x="1479" y="39078"/>
                    <a:pt x="814" y="37230"/>
                    <a:pt x="666" y="35086"/>
                  </a:cubicBezTo>
                  <a:cubicBezTo>
                    <a:pt x="629" y="34753"/>
                    <a:pt x="629" y="34457"/>
                    <a:pt x="629" y="34161"/>
                  </a:cubicBezTo>
                  <a:cubicBezTo>
                    <a:pt x="629" y="32387"/>
                    <a:pt x="1036" y="31241"/>
                    <a:pt x="1516" y="29984"/>
                  </a:cubicBezTo>
                  <a:cubicBezTo>
                    <a:pt x="1997" y="28727"/>
                    <a:pt x="2551" y="27396"/>
                    <a:pt x="2773" y="25436"/>
                  </a:cubicBezTo>
                  <a:cubicBezTo>
                    <a:pt x="3254" y="21222"/>
                    <a:pt x="4067" y="13088"/>
                    <a:pt x="4548" y="7431"/>
                  </a:cubicBezTo>
                  <a:cubicBezTo>
                    <a:pt x="4733" y="5102"/>
                    <a:pt x="5583" y="3439"/>
                    <a:pt x="6988" y="2329"/>
                  </a:cubicBezTo>
                  <a:cubicBezTo>
                    <a:pt x="8393" y="1183"/>
                    <a:pt x="10389" y="629"/>
                    <a:pt x="12940" y="629"/>
                  </a:cubicBezTo>
                  <a:close/>
                  <a:moveTo>
                    <a:pt x="12940" y="0"/>
                  </a:moveTo>
                  <a:cubicBezTo>
                    <a:pt x="10315" y="0"/>
                    <a:pt x="8171" y="592"/>
                    <a:pt x="6618" y="1849"/>
                  </a:cubicBezTo>
                  <a:cubicBezTo>
                    <a:pt x="5065" y="3069"/>
                    <a:pt x="4141" y="4954"/>
                    <a:pt x="3919" y="7358"/>
                  </a:cubicBezTo>
                  <a:cubicBezTo>
                    <a:pt x="3439" y="13051"/>
                    <a:pt x="2625" y="21148"/>
                    <a:pt x="2145" y="25362"/>
                  </a:cubicBezTo>
                  <a:cubicBezTo>
                    <a:pt x="1923" y="27248"/>
                    <a:pt x="1405" y="28505"/>
                    <a:pt x="925" y="29762"/>
                  </a:cubicBezTo>
                  <a:cubicBezTo>
                    <a:pt x="444" y="31019"/>
                    <a:pt x="0" y="32313"/>
                    <a:pt x="0" y="34161"/>
                  </a:cubicBezTo>
                  <a:cubicBezTo>
                    <a:pt x="0" y="34457"/>
                    <a:pt x="37" y="34790"/>
                    <a:pt x="37" y="35123"/>
                  </a:cubicBezTo>
                  <a:cubicBezTo>
                    <a:pt x="222" y="37378"/>
                    <a:pt x="925" y="39337"/>
                    <a:pt x="2145" y="40779"/>
                  </a:cubicBezTo>
                  <a:cubicBezTo>
                    <a:pt x="3365" y="42258"/>
                    <a:pt x="5102" y="43182"/>
                    <a:pt x="7284" y="43367"/>
                  </a:cubicBezTo>
                  <a:cubicBezTo>
                    <a:pt x="9058" y="43478"/>
                    <a:pt x="10500" y="43552"/>
                    <a:pt x="11979" y="43552"/>
                  </a:cubicBezTo>
                  <a:cubicBezTo>
                    <a:pt x="14086" y="43552"/>
                    <a:pt x="16267" y="43441"/>
                    <a:pt x="19521" y="43256"/>
                  </a:cubicBezTo>
                  <a:cubicBezTo>
                    <a:pt x="24179" y="42997"/>
                    <a:pt x="33828" y="41999"/>
                    <a:pt x="33828" y="41999"/>
                  </a:cubicBezTo>
                  <a:cubicBezTo>
                    <a:pt x="33939" y="41962"/>
                    <a:pt x="34013" y="41888"/>
                    <a:pt x="34087" y="41814"/>
                  </a:cubicBezTo>
                  <a:cubicBezTo>
                    <a:pt x="34087" y="41814"/>
                    <a:pt x="34494" y="40853"/>
                    <a:pt x="34938" y="39670"/>
                  </a:cubicBezTo>
                  <a:cubicBezTo>
                    <a:pt x="35381" y="38487"/>
                    <a:pt x="35862" y="37119"/>
                    <a:pt x="35936" y="36158"/>
                  </a:cubicBezTo>
                  <a:cubicBezTo>
                    <a:pt x="36047" y="35196"/>
                    <a:pt x="36195" y="33237"/>
                    <a:pt x="36195" y="31573"/>
                  </a:cubicBezTo>
                  <a:cubicBezTo>
                    <a:pt x="36195" y="30871"/>
                    <a:pt x="36195" y="30205"/>
                    <a:pt x="36084" y="29688"/>
                  </a:cubicBezTo>
                  <a:cubicBezTo>
                    <a:pt x="36047" y="29466"/>
                    <a:pt x="35973" y="29244"/>
                    <a:pt x="35862" y="29059"/>
                  </a:cubicBezTo>
                  <a:cubicBezTo>
                    <a:pt x="35825" y="28948"/>
                    <a:pt x="35751" y="28874"/>
                    <a:pt x="35640" y="28801"/>
                  </a:cubicBezTo>
                  <a:cubicBezTo>
                    <a:pt x="35566" y="28727"/>
                    <a:pt x="35455" y="28690"/>
                    <a:pt x="35307" y="28690"/>
                  </a:cubicBezTo>
                  <a:cubicBezTo>
                    <a:pt x="35048" y="28690"/>
                    <a:pt x="33718" y="28764"/>
                    <a:pt x="31832" y="28837"/>
                  </a:cubicBezTo>
                  <a:cubicBezTo>
                    <a:pt x="26798" y="29068"/>
                    <a:pt x="17985" y="29503"/>
                    <a:pt x="16108" y="29596"/>
                  </a:cubicBezTo>
                  <a:lnTo>
                    <a:pt x="16108" y="29596"/>
                  </a:lnTo>
                  <a:lnTo>
                    <a:pt x="17176" y="22948"/>
                  </a:lnTo>
                  <a:lnTo>
                    <a:pt x="17176" y="22948"/>
                  </a:lnTo>
                  <a:cubicBezTo>
                    <a:pt x="17480" y="22747"/>
                    <a:pt x="18267" y="22211"/>
                    <a:pt x="19077" y="21517"/>
                  </a:cubicBezTo>
                  <a:cubicBezTo>
                    <a:pt x="19595" y="21111"/>
                    <a:pt x="20112" y="20630"/>
                    <a:pt x="20519" y="20112"/>
                  </a:cubicBezTo>
                  <a:cubicBezTo>
                    <a:pt x="20963" y="19632"/>
                    <a:pt x="21295" y="19151"/>
                    <a:pt x="21406" y="18634"/>
                  </a:cubicBezTo>
                  <a:cubicBezTo>
                    <a:pt x="21517" y="18079"/>
                    <a:pt x="21554" y="17044"/>
                    <a:pt x="21554" y="15713"/>
                  </a:cubicBezTo>
                  <a:cubicBezTo>
                    <a:pt x="21554" y="12866"/>
                    <a:pt x="21295" y="8799"/>
                    <a:pt x="20741" y="6211"/>
                  </a:cubicBezTo>
                  <a:cubicBezTo>
                    <a:pt x="20334" y="4252"/>
                    <a:pt x="19225" y="2810"/>
                    <a:pt x="18264" y="1812"/>
                  </a:cubicBezTo>
                  <a:cubicBezTo>
                    <a:pt x="17266" y="851"/>
                    <a:pt x="16415" y="333"/>
                    <a:pt x="16378" y="333"/>
                  </a:cubicBezTo>
                  <a:lnTo>
                    <a:pt x="16267" y="296"/>
                  </a:lnTo>
                  <a:cubicBezTo>
                    <a:pt x="15084" y="111"/>
                    <a:pt x="13975" y="0"/>
                    <a:pt x="12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6" name="Google Shape;4066;g3048a510704_4_0"/>
            <p:cNvSpPr/>
            <p:nvPr/>
          </p:nvSpPr>
          <p:spPr>
            <a:xfrm>
              <a:off x="2022900" y="2863875"/>
              <a:ext cx="279150" cy="311575"/>
            </a:xfrm>
            <a:custGeom>
              <a:rect b="b" l="l" r="r" t="t"/>
              <a:pathLst>
                <a:path extrusionOk="0" h="12463" w="11166">
                  <a:moveTo>
                    <a:pt x="8878" y="1"/>
                  </a:moveTo>
                  <a:cubicBezTo>
                    <a:pt x="8592" y="1"/>
                    <a:pt x="8271" y="46"/>
                    <a:pt x="7913" y="152"/>
                  </a:cubicBezTo>
                  <a:cubicBezTo>
                    <a:pt x="5177" y="965"/>
                    <a:pt x="1" y="8396"/>
                    <a:pt x="1" y="8396"/>
                  </a:cubicBezTo>
                  <a:cubicBezTo>
                    <a:pt x="1" y="8396"/>
                    <a:pt x="1775" y="12463"/>
                    <a:pt x="2737" y="12463"/>
                  </a:cubicBezTo>
                  <a:cubicBezTo>
                    <a:pt x="3735" y="12463"/>
                    <a:pt x="7765" y="10836"/>
                    <a:pt x="9244" y="8248"/>
                  </a:cubicBezTo>
                  <a:cubicBezTo>
                    <a:pt x="10685" y="5660"/>
                    <a:pt x="11166" y="2074"/>
                    <a:pt x="11166" y="2074"/>
                  </a:cubicBezTo>
                  <a:cubicBezTo>
                    <a:pt x="11166" y="2074"/>
                    <a:pt x="10802" y="1"/>
                    <a:pt x="8878" y="1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7" name="Google Shape;4067;g3048a510704_4_0"/>
            <p:cNvSpPr/>
            <p:nvPr/>
          </p:nvSpPr>
          <p:spPr>
            <a:xfrm>
              <a:off x="2014600" y="2855650"/>
              <a:ext cx="294850" cy="327200"/>
            </a:xfrm>
            <a:custGeom>
              <a:rect b="b" l="l" r="r" t="t"/>
              <a:pathLst>
                <a:path extrusionOk="0" h="13088" w="11794">
                  <a:moveTo>
                    <a:pt x="9206" y="629"/>
                  </a:moveTo>
                  <a:cubicBezTo>
                    <a:pt x="9649" y="629"/>
                    <a:pt x="9945" y="739"/>
                    <a:pt x="10204" y="924"/>
                  </a:cubicBezTo>
                  <a:cubicBezTo>
                    <a:pt x="10611" y="1146"/>
                    <a:pt x="10869" y="1553"/>
                    <a:pt x="11017" y="1886"/>
                  </a:cubicBezTo>
                  <a:cubicBezTo>
                    <a:pt x="11091" y="2033"/>
                    <a:pt x="11128" y="2181"/>
                    <a:pt x="11165" y="2292"/>
                  </a:cubicBezTo>
                  <a:lnTo>
                    <a:pt x="11197" y="2418"/>
                  </a:lnTo>
                  <a:lnTo>
                    <a:pt x="11197" y="2418"/>
                  </a:lnTo>
                  <a:cubicBezTo>
                    <a:pt x="11192" y="2445"/>
                    <a:pt x="11183" y="2479"/>
                    <a:pt x="11165" y="2514"/>
                  </a:cubicBezTo>
                  <a:cubicBezTo>
                    <a:pt x="11054" y="3217"/>
                    <a:pt x="10537" y="6211"/>
                    <a:pt x="9280" y="8429"/>
                  </a:cubicBezTo>
                  <a:cubicBezTo>
                    <a:pt x="8614" y="9649"/>
                    <a:pt x="7283" y="10685"/>
                    <a:pt x="5989" y="11387"/>
                  </a:cubicBezTo>
                  <a:cubicBezTo>
                    <a:pt x="5361" y="11757"/>
                    <a:pt x="4695" y="12016"/>
                    <a:pt x="4178" y="12200"/>
                  </a:cubicBezTo>
                  <a:cubicBezTo>
                    <a:pt x="3660" y="12385"/>
                    <a:pt x="3254" y="12496"/>
                    <a:pt x="3069" y="12496"/>
                  </a:cubicBezTo>
                  <a:cubicBezTo>
                    <a:pt x="3069" y="12496"/>
                    <a:pt x="2995" y="12459"/>
                    <a:pt x="2884" y="12385"/>
                  </a:cubicBezTo>
                  <a:cubicBezTo>
                    <a:pt x="2662" y="12200"/>
                    <a:pt x="2403" y="11905"/>
                    <a:pt x="2144" y="11498"/>
                  </a:cubicBezTo>
                  <a:cubicBezTo>
                    <a:pt x="1775" y="10943"/>
                    <a:pt x="1368" y="10204"/>
                    <a:pt x="1072" y="9612"/>
                  </a:cubicBezTo>
                  <a:cubicBezTo>
                    <a:pt x="924" y="9317"/>
                    <a:pt x="813" y="9095"/>
                    <a:pt x="740" y="8910"/>
                  </a:cubicBezTo>
                  <a:cubicBezTo>
                    <a:pt x="719" y="8860"/>
                    <a:pt x="699" y="8815"/>
                    <a:pt x="681" y="8776"/>
                  </a:cubicBezTo>
                  <a:lnTo>
                    <a:pt x="681" y="8776"/>
                  </a:lnTo>
                  <a:cubicBezTo>
                    <a:pt x="715" y="8725"/>
                    <a:pt x="759" y="8659"/>
                    <a:pt x="813" y="8577"/>
                  </a:cubicBezTo>
                  <a:cubicBezTo>
                    <a:pt x="1294" y="7875"/>
                    <a:pt x="2625" y="6063"/>
                    <a:pt x="4104" y="4363"/>
                  </a:cubicBezTo>
                  <a:cubicBezTo>
                    <a:pt x="4880" y="3512"/>
                    <a:pt x="5657" y="2699"/>
                    <a:pt x="6396" y="2033"/>
                  </a:cubicBezTo>
                  <a:cubicBezTo>
                    <a:pt x="7135" y="1405"/>
                    <a:pt x="7838" y="924"/>
                    <a:pt x="8355" y="776"/>
                  </a:cubicBezTo>
                  <a:cubicBezTo>
                    <a:pt x="8688" y="666"/>
                    <a:pt x="8947" y="629"/>
                    <a:pt x="9206" y="629"/>
                  </a:cubicBezTo>
                  <a:close/>
                  <a:moveTo>
                    <a:pt x="9206" y="0"/>
                  </a:moveTo>
                  <a:cubicBezTo>
                    <a:pt x="8910" y="0"/>
                    <a:pt x="8540" y="74"/>
                    <a:pt x="8171" y="185"/>
                  </a:cubicBezTo>
                  <a:cubicBezTo>
                    <a:pt x="7394" y="407"/>
                    <a:pt x="6544" y="1072"/>
                    <a:pt x="5657" y="1886"/>
                  </a:cubicBezTo>
                  <a:cubicBezTo>
                    <a:pt x="2995" y="4363"/>
                    <a:pt x="74" y="8540"/>
                    <a:pt x="74" y="8577"/>
                  </a:cubicBezTo>
                  <a:cubicBezTo>
                    <a:pt x="0" y="8651"/>
                    <a:pt x="0" y="8762"/>
                    <a:pt x="37" y="8873"/>
                  </a:cubicBezTo>
                  <a:cubicBezTo>
                    <a:pt x="37" y="8873"/>
                    <a:pt x="481" y="9871"/>
                    <a:pt x="1072" y="10906"/>
                  </a:cubicBezTo>
                  <a:cubicBezTo>
                    <a:pt x="1368" y="11424"/>
                    <a:pt x="1664" y="11942"/>
                    <a:pt x="1997" y="12348"/>
                  </a:cubicBezTo>
                  <a:cubicBezTo>
                    <a:pt x="2144" y="12533"/>
                    <a:pt x="2329" y="12718"/>
                    <a:pt x="2477" y="12866"/>
                  </a:cubicBezTo>
                  <a:cubicBezTo>
                    <a:pt x="2662" y="12977"/>
                    <a:pt x="2847" y="13088"/>
                    <a:pt x="3069" y="13088"/>
                  </a:cubicBezTo>
                  <a:cubicBezTo>
                    <a:pt x="3401" y="13088"/>
                    <a:pt x="3845" y="12977"/>
                    <a:pt x="4400" y="12792"/>
                  </a:cubicBezTo>
                  <a:cubicBezTo>
                    <a:pt x="5250" y="12496"/>
                    <a:pt x="6285" y="11979"/>
                    <a:pt x="7283" y="11313"/>
                  </a:cubicBezTo>
                  <a:cubicBezTo>
                    <a:pt x="8282" y="10611"/>
                    <a:pt x="9243" y="9760"/>
                    <a:pt x="9834" y="8725"/>
                  </a:cubicBezTo>
                  <a:cubicBezTo>
                    <a:pt x="11313" y="6063"/>
                    <a:pt x="11794" y="2477"/>
                    <a:pt x="11794" y="2440"/>
                  </a:cubicBezTo>
                  <a:lnTo>
                    <a:pt x="11794" y="2366"/>
                  </a:lnTo>
                  <a:cubicBezTo>
                    <a:pt x="11794" y="2329"/>
                    <a:pt x="11720" y="1775"/>
                    <a:pt x="11350" y="1220"/>
                  </a:cubicBezTo>
                  <a:cubicBezTo>
                    <a:pt x="11165" y="924"/>
                    <a:pt x="10906" y="629"/>
                    <a:pt x="10537" y="407"/>
                  </a:cubicBezTo>
                  <a:cubicBezTo>
                    <a:pt x="10204" y="148"/>
                    <a:pt x="9760" y="0"/>
                    <a:pt x="9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8" name="Google Shape;4068;g3048a510704_4_0"/>
            <p:cNvSpPr/>
            <p:nvPr/>
          </p:nvSpPr>
          <p:spPr>
            <a:xfrm>
              <a:off x="1440650" y="2636575"/>
              <a:ext cx="1007450" cy="899975"/>
            </a:xfrm>
            <a:custGeom>
              <a:rect b="b" l="l" r="r" t="t"/>
              <a:pathLst>
                <a:path extrusionOk="0" h="35999" w="40298">
                  <a:moveTo>
                    <a:pt x="25818" y="0"/>
                  </a:moveTo>
                  <a:cubicBezTo>
                    <a:pt x="24898" y="0"/>
                    <a:pt x="23943" y="132"/>
                    <a:pt x="22958" y="482"/>
                  </a:cubicBezTo>
                  <a:cubicBezTo>
                    <a:pt x="18891" y="1960"/>
                    <a:pt x="18891" y="6471"/>
                    <a:pt x="18743" y="9392"/>
                  </a:cubicBezTo>
                  <a:cubicBezTo>
                    <a:pt x="18596" y="12312"/>
                    <a:pt x="18411" y="13126"/>
                    <a:pt x="12089" y="15381"/>
                  </a:cubicBezTo>
                  <a:cubicBezTo>
                    <a:pt x="5767" y="17673"/>
                    <a:pt x="2070" y="21703"/>
                    <a:pt x="924" y="27544"/>
                  </a:cubicBezTo>
                  <a:cubicBezTo>
                    <a:pt x="0" y="32252"/>
                    <a:pt x="3927" y="35999"/>
                    <a:pt x="8040" y="35999"/>
                  </a:cubicBezTo>
                  <a:cubicBezTo>
                    <a:pt x="9031" y="35999"/>
                    <a:pt x="10033" y="35782"/>
                    <a:pt x="10980" y="35308"/>
                  </a:cubicBezTo>
                  <a:cubicBezTo>
                    <a:pt x="15823" y="32905"/>
                    <a:pt x="15823" y="21703"/>
                    <a:pt x="19409" y="20409"/>
                  </a:cubicBezTo>
                  <a:cubicBezTo>
                    <a:pt x="22958" y="19115"/>
                    <a:pt x="27653" y="18967"/>
                    <a:pt x="29428" y="14087"/>
                  </a:cubicBezTo>
                  <a:cubicBezTo>
                    <a:pt x="29428" y="14087"/>
                    <a:pt x="29280" y="12978"/>
                    <a:pt x="33014" y="12978"/>
                  </a:cubicBezTo>
                  <a:cubicBezTo>
                    <a:pt x="36711" y="12978"/>
                    <a:pt x="39632" y="9392"/>
                    <a:pt x="39965" y="5510"/>
                  </a:cubicBezTo>
                  <a:cubicBezTo>
                    <a:pt x="40297" y="1628"/>
                    <a:pt x="36083" y="1295"/>
                    <a:pt x="33310" y="1295"/>
                  </a:cubicBezTo>
                  <a:cubicBezTo>
                    <a:pt x="31237" y="1295"/>
                    <a:pt x="28697" y="0"/>
                    <a:pt x="25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9" name="Google Shape;4069;g3048a510704_4_0"/>
            <p:cNvSpPr/>
            <p:nvPr/>
          </p:nvSpPr>
          <p:spPr>
            <a:xfrm>
              <a:off x="1452650" y="2629200"/>
              <a:ext cx="995450" cy="915050"/>
            </a:xfrm>
            <a:custGeom>
              <a:rect b="b" l="l" r="r" t="t"/>
              <a:pathLst>
                <a:path extrusionOk="0" h="36602" w="39818">
                  <a:moveTo>
                    <a:pt x="25325" y="592"/>
                  </a:moveTo>
                  <a:cubicBezTo>
                    <a:pt x="26730" y="592"/>
                    <a:pt x="28061" y="925"/>
                    <a:pt x="29318" y="1257"/>
                  </a:cubicBezTo>
                  <a:cubicBezTo>
                    <a:pt x="30575" y="1553"/>
                    <a:pt x="31758" y="1886"/>
                    <a:pt x="32830" y="1886"/>
                  </a:cubicBezTo>
                  <a:cubicBezTo>
                    <a:pt x="34161" y="1886"/>
                    <a:pt x="35788" y="1960"/>
                    <a:pt x="37045" y="2477"/>
                  </a:cubicBezTo>
                  <a:cubicBezTo>
                    <a:pt x="37710" y="2699"/>
                    <a:pt x="38228" y="3032"/>
                    <a:pt x="38597" y="3512"/>
                  </a:cubicBezTo>
                  <a:cubicBezTo>
                    <a:pt x="38967" y="3993"/>
                    <a:pt x="39189" y="4585"/>
                    <a:pt x="39189" y="5398"/>
                  </a:cubicBezTo>
                  <a:cubicBezTo>
                    <a:pt x="39189" y="5509"/>
                    <a:pt x="39189" y="5657"/>
                    <a:pt x="39189" y="5768"/>
                  </a:cubicBezTo>
                  <a:cubicBezTo>
                    <a:pt x="39041" y="7653"/>
                    <a:pt x="38228" y="9465"/>
                    <a:pt x="37045" y="10796"/>
                  </a:cubicBezTo>
                  <a:cubicBezTo>
                    <a:pt x="35861" y="12090"/>
                    <a:pt x="34272" y="12940"/>
                    <a:pt x="32534" y="12940"/>
                  </a:cubicBezTo>
                  <a:cubicBezTo>
                    <a:pt x="30797" y="12940"/>
                    <a:pt x="29835" y="13199"/>
                    <a:pt x="29318" y="13495"/>
                  </a:cubicBezTo>
                  <a:cubicBezTo>
                    <a:pt x="29022" y="13642"/>
                    <a:pt x="28874" y="13827"/>
                    <a:pt x="28763" y="13975"/>
                  </a:cubicBezTo>
                  <a:cubicBezTo>
                    <a:pt x="28686" y="14078"/>
                    <a:pt x="28662" y="14181"/>
                    <a:pt x="28655" y="14272"/>
                  </a:cubicBezTo>
                  <a:lnTo>
                    <a:pt x="28652" y="14271"/>
                  </a:lnTo>
                  <a:cubicBezTo>
                    <a:pt x="27802" y="16637"/>
                    <a:pt x="26286" y="17820"/>
                    <a:pt x="24475" y="18597"/>
                  </a:cubicBezTo>
                  <a:cubicBezTo>
                    <a:pt x="22700" y="19410"/>
                    <a:pt x="20630" y="19743"/>
                    <a:pt x="18818" y="20408"/>
                  </a:cubicBezTo>
                  <a:cubicBezTo>
                    <a:pt x="18300" y="20593"/>
                    <a:pt x="17857" y="20963"/>
                    <a:pt x="17487" y="21443"/>
                  </a:cubicBezTo>
                  <a:cubicBezTo>
                    <a:pt x="16822" y="22257"/>
                    <a:pt x="16341" y="23403"/>
                    <a:pt x="15860" y="24697"/>
                  </a:cubicBezTo>
                  <a:cubicBezTo>
                    <a:pt x="15158" y="26656"/>
                    <a:pt x="14566" y="28948"/>
                    <a:pt x="13716" y="30945"/>
                  </a:cubicBezTo>
                  <a:cubicBezTo>
                    <a:pt x="12866" y="32941"/>
                    <a:pt x="11831" y="34605"/>
                    <a:pt x="10352" y="35344"/>
                  </a:cubicBezTo>
                  <a:cubicBezTo>
                    <a:pt x="9464" y="35788"/>
                    <a:pt x="8503" y="36010"/>
                    <a:pt x="7579" y="36010"/>
                  </a:cubicBezTo>
                  <a:cubicBezTo>
                    <a:pt x="5804" y="36010"/>
                    <a:pt x="4067" y="35270"/>
                    <a:pt x="2773" y="34050"/>
                  </a:cubicBezTo>
                  <a:cubicBezTo>
                    <a:pt x="1479" y="32830"/>
                    <a:pt x="629" y="31130"/>
                    <a:pt x="629" y="29207"/>
                  </a:cubicBezTo>
                  <a:cubicBezTo>
                    <a:pt x="629" y="28800"/>
                    <a:pt x="665" y="28357"/>
                    <a:pt x="739" y="27913"/>
                  </a:cubicBezTo>
                  <a:cubicBezTo>
                    <a:pt x="1294" y="25029"/>
                    <a:pt x="2477" y="22626"/>
                    <a:pt x="4326" y="20630"/>
                  </a:cubicBezTo>
                  <a:cubicBezTo>
                    <a:pt x="6137" y="18670"/>
                    <a:pt x="8614" y="17081"/>
                    <a:pt x="11720" y="15972"/>
                  </a:cubicBezTo>
                  <a:cubicBezTo>
                    <a:pt x="14899" y="14825"/>
                    <a:pt x="16526" y="14086"/>
                    <a:pt x="17487" y="13162"/>
                  </a:cubicBezTo>
                  <a:cubicBezTo>
                    <a:pt x="17931" y="12681"/>
                    <a:pt x="18190" y="12164"/>
                    <a:pt x="18337" y="11609"/>
                  </a:cubicBezTo>
                  <a:cubicBezTo>
                    <a:pt x="18485" y="11054"/>
                    <a:pt x="18522" y="10426"/>
                    <a:pt x="18559" y="9724"/>
                  </a:cubicBezTo>
                  <a:cubicBezTo>
                    <a:pt x="18633" y="8245"/>
                    <a:pt x="18707" y="6396"/>
                    <a:pt x="19188" y="4769"/>
                  </a:cubicBezTo>
                  <a:cubicBezTo>
                    <a:pt x="19705" y="3143"/>
                    <a:pt x="20667" y="1775"/>
                    <a:pt x="22589" y="1072"/>
                  </a:cubicBezTo>
                  <a:cubicBezTo>
                    <a:pt x="23513" y="740"/>
                    <a:pt x="24438" y="592"/>
                    <a:pt x="25325" y="592"/>
                  </a:cubicBezTo>
                  <a:close/>
                  <a:moveTo>
                    <a:pt x="25325" y="0"/>
                  </a:moveTo>
                  <a:cubicBezTo>
                    <a:pt x="24401" y="0"/>
                    <a:pt x="23402" y="111"/>
                    <a:pt x="22367" y="481"/>
                  </a:cubicBezTo>
                  <a:cubicBezTo>
                    <a:pt x="20260" y="1257"/>
                    <a:pt x="19151" y="2847"/>
                    <a:pt x="18633" y="4585"/>
                  </a:cubicBezTo>
                  <a:cubicBezTo>
                    <a:pt x="18079" y="6322"/>
                    <a:pt x="18042" y="8208"/>
                    <a:pt x="17968" y="9687"/>
                  </a:cubicBezTo>
                  <a:cubicBezTo>
                    <a:pt x="17931" y="10389"/>
                    <a:pt x="17857" y="10981"/>
                    <a:pt x="17746" y="11461"/>
                  </a:cubicBezTo>
                  <a:cubicBezTo>
                    <a:pt x="17561" y="12164"/>
                    <a:pt x="17191" y="12681"/>
                    <a:pt x="16304" y="13310"/>
                  </a:cubicBezTo>
                  <a:cubicBezTo>
                    <a:pt x="15380" y="13901"/>
                    <a:pt x="13864" y="14567"/>
                    <a:pt x="11535" y="15380"/>
                  </a:cubicBezTo>
                  <a:cubicBezTo>
                    <a:pt x="8318" y="16526"/>
                    <a:pt x="5767" y="18153"/>
                    <a:pt x="3845" y="20223"/>
                  </a:cubicBezTo>
                  <a:cubicBezTo>
                    <a:pt x="1959" y="22294"/>
                    <a:pt x="702" y="24808"/>
                    <a:pt x="148" y="27765"/>
                  </a:cubicBezTo>
                  <a:cubicBezTo>
                    <a:pt x="37" y="28283"/>
                    <a:pt x="0" y="28726"/>
                    <a:pt x="0" y="29207"/>
                  </a:cubicBezTo>
                  <a:cubicBezTo>
                    <a:pt x="0" y="31314"/>
                    <a:pt x="924" y="33163"/>
                    <a:pt x="2329" y="34494"/>
                  </a:cubicBezTo>
                  <a:cubicBezTo>
                    <a:pt x="3734" y="35825"/>
                    <a:pt x="5620" y="36601"/>
                    <a:pt x="7579" y="36601"/>
                  </a:cubicBezTo>
                  <a:cubicBezTo>
                    <a:pt x="8614" y="36601"/>
                    <a:pt x="9649" y="36379"/>
                    <a:pt x="10611" y="35899"/>
                  </a:cubicBezTo>
                  <a:cubicBezTo>
                    <a:pt x="11942" y="35233"/>
                    <a:pt x="12866" y="34013"/>
                    <a:pt x="13642" y="32571"/>
                  </a:cubicBezTo>
                  <a:cubicBezTo>
                    <a:pt x="14751" y="30427"/>
                    <a:pt x="15491" y="27728"/>
                    <a:pt x="16267" y="25436"/>
                  </a:cubicBezTo>
                  <a:cubicBezTo>
                    <a:pt x="16637" y="24327"/>
                    <a:pt x="17043" y="23292"/>
                    <a:pt x="17487" y="22515"/>
                  </a:cubicBezTo>
                  <a:cubicBezTo>
                    <a:pt x="17931" y="21739"/>
                    <a:pt x="18448" y="21184"/>
                    <a:pt x="19003" y="21000"/>
                  </a:cubicBezTo>
                  <a:cubicBezTo>
                    <a:pt x="20777" y="20371"/>
                    <a:pt x="22848" y="20001"/>
                    <a:pt x="24733" y="19151"/>
                  </a:cubicBezTo>
                  <a:cubicBezTo>
                    <a:pt x="26619" y="18338"/>
                    <a:pt x="28319" y="17007"/>
                    <a:pt x="29244" y="14493"/>
                  </a:cubicBezTo>
                  <a:cubicBezTo>
                    <a:pt x="29271" y="14466"/>
                    <a:pt x="29278" y="14419"/>
                    <a:pt x="29266" y="14382"/>
                  </a:cubicBezTo>
                  <a:lnTo>
                    <a:pt x="29281" y="14382"/>
                  </a:lnTo>
                  <a:lnTo>
                    <a:pt x="29281" y="14345"/>
                  </a:lnTo>
                  <a:cubicBezTo>
                    <a:pt x="29281" y="14308"/>
                    <a:pt x="29318" y="14123"/>
                    <a:pt x="29761" y="13938"/>
                  </a:cubicBezTo>
                  <a:cubicBezTo>
                    <a:pt x="30205" y="13753"/>
                    <a:pt x="31055" y="13568"/>
                    <a:pt x="32534" y="13568"/>
                  </a:cubicBezTo>
                  <a:cubicBezTo>
                    <a:pt x="34494" y="13568"/>
                    <a:pt x="36231" y="12607"/>
                    <a:pt x="37525" y="11202"/>
                  </a:cubicBezTo>
                  <a:cubicBezTo>
                    <a:pt x="38782" y="9761"/>
                    <a:pt x="39632" y="7838"/>
                    <a:pt x="39780" y="5842"/>
                  </a:cubicBezTo>
                  <a:cubicBezTo>
                    <a:pt x="39817" y="5694"/>
                    <a:pt x="39817" y="5546"/>
                    <a:pt x="39817" y="5398"/>
                  </a:cubicBezTo>
                  <a:cubicBezTo>
                    <a:pt x="39817" y="4474"/>
                    <a:pt x="39559" y="3697"/>
                    <a:pt x="39078" y="3143"/>
                  </a:cubicBezTo>
                  <a:cubicBezTo>
                    <a:pt x="38375" y="2255"/>
                    <a:pt x="37303" y="1812"/>
                    <a:pt x="36194" y="1553"/>
                  </a:cubicBezTo>
                  <a:cubicBezTo>
                    <a:pt x="35048" y="1331"/>
                    <a:pt x="33865" y="1294"/>
                    <a:pt x="32830" y="1294"/>
                  </a:cubicBezTo>
                  <a:cubicBezTo>
                    <a:pt x="31869" y="1294"/>
                    <a:pt x="30723" y="961"/>
                    <a:pt x="29466" y="629"/>
                  </a:cubicBezTo>
                  <a:cubicBezTo>
                    <a:pt x="28209" y="333"/>
                    <a:pt x="26841" y="0"/>
                    <a:pt x="25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0" name="Google Shape;4070;g3048a510704_4_0"/>
            <p:cNvSpPr/>
            <p:nvPr/>
          </p:nvSpPr>
          <p:spPr>
            <a:xfrm>
              <a:off x="1917550" y="3189350"/>
              <a:ext cx="738725" cy="637725"/>
            </a:xfrm>
            <a:custGeom>
              <a:rect b="b" l="l" r="r" t="t"/>
              <a:pathLst>
                <a:path extrusionOk="0" h="25509" w="29549">
                  <a:moveTo>
                    <a:pt x="3335" y="0"/>
                  </a:moveTo>
                  <a:cubicBezTo>
                    <a:pt x="3240" y="0"/>
                    <a:pt x="3151" y="24"/>
                    <a:pt x="3069" y="72"/>
                  </a:cubicBezTo>
                  <a:lnTo>
                    <a:pt x="0" y="7873"/>
                  </a:lnTo>
                  <a:cubicBezTo>
                    <a:pt x="0" y="7873"/>
                    <a:pt x="8245" y="25508"/>
                    <a:pt x="9391" y="25508"/>
                  </a:cubicBezTo>
                  <a:cubicBezTo>
                    <a:pt x="10537" y="25508"/>
                    <a:pt x="23477" y="16783"/>
                    <a:pt x="23477" y="16783"/>
                  </a:cubicBezTo>
                  <a:cubicBezTo>
                    <a:pt x="23477" y="16783"/>
                    <a:pt x="23986" y="16931"/>
                    <a:pt x="24512" y="16931"/>
                  </a:cubicBezTo>
                  <a:cubicBezTo>
                    <a:pt x="24775" y="16931"/>
                    <a:pt x="25042" y="16894"/>
                    <a:pt x="25251" y="16783"/>
                  </a:cubicBezTo>
                  <a:cubicBezTo>
                    <a:pt x="25917" y="16450"/>
                    <a:pt x="27211" y="14824"/>
                    <a:pt x="27211" y="14824"/>
                  </a:cubicBezTo>
                  <a:cubicBezTo>
                    <a:pt x="27211" y="14824"/>
                    <a:pt x="28673" y="15931"/>
                    <a:pt x="29258" y="15931"/>
                  </a:cubicBezTo>
                  <a:cubicBezTo>
                    <a:pt x="29451" y="15931"/>
                    <a:pt x="29548" y="15810"/>
                    <a:pt x="29466" y="15489"/>
                  </a:cubicBezTo>
                  <a:cubicBezTo>
                    <a:pt x="29170" y="14195"/>
                    <a:pt x="27543" y="12901"/>
                    <a:pt x="26064" y="12901"/>
                  </a:cubicBezTo>
                  <a:cubicBezTo>
                    <a:pt x="24623" y="12901"/>
                    <a:pt x="22515" y="16303"/>
                    <a:pt x="22515" y="16303"/>
                  </a:cubicBezTo>
                  <a:lnTo>
                    <a:pt x="11165" y="20332"/>
                  </a:lnTo>
                  <a:cubicBezTo>
                    <a:pt x="11165" y="20332"/>
                    <a:pt x="8245" y="7688"/>
                    <a:pt x="6803" y="4620"/>
                  </a:cubicBezTo>
                  <a:cubicBezTo>
                    <a:pt x="5474" y="1862"/>
                    <a:pt x="4175" y="0"/>
                    <a:pt x="33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1" name="Google Shape;4071;g3048a510704_4_0"/>
            <p:cNvSpPr/>
            <p:nvPr/>
          </p:nvSpPr>
          <p:spPr>
            <a:xfrm>
              <a:off x="1908300" y="3181900"/>
              <a:ext cx="755150" cy="653500"/>
            </a:xfrm>
            <a:custGeom>
              <a:rect b="b" l="l" r="r" t="t"/>
              <a:pathLst>
                <a:path extrusionOk="0" h="26140" w="30206">
                  <a:moveTo>
                    <a:pt x="3698" y="1"/>
                  </a:moveTo>
                  <a:cubicBezTo>
                    <a:pt x="3550" y="1"/>
                    <a:pt x="3402" y="38"/>
                    <a:pt x="3291" y="112"/>
                  </a:cubicBezTo>
                  <a:cubicBezTo>
                    <a:pt x="3143" y="223"/>
                    <a:pt x="3106" y="407"/>
                    <a:pt x="3180" y="555"/>
                  </a:cubicBezTo>
                  <a:cubicBezTo>
                    <a:pt x="3225" y="645"/>
                    <a:pt x="3310" y="694"/>
                    <a:pt x="3403" y="694"/>
                  </a:cubicBezTo>
                  <a:cubicBezTo>
                    <a:pt x="3464" y="694"/>
                    <a:pt x="3528" y="673"/>
                    <a:pt x="3587" y="629"/>
                  </a:cubicBezTo>
                  <a:lnTo>
                    <a:pt x="3698" y="629"/>
                  </a:lnTo>
                  <a:cubicBezTo>
                    <a:pt x="3808" y="629"/>
                    <a:pt x="3993" y="666"/>
                    <a:pt x="4215" y="888"/>
                  </a:cubicBezTo>
                  <a:cubicBezTo>
                    <a:pt x="4585" y="1184"/>
                    <a:pt x="4992" y="1701"/>
                    <a:pt x="5472" y="2404"/>
                  </a:cubicBezTo>
                  <a:cubicBezTo>
                    <a:pt x="5916" y="3143"/>
                    <a:pt x="6396" y="4031"/>
                    <a:pt x="6877" y="5066"/>
                  </a:cubicBezTo>
                  <a:cubicBezTo>
                    <a:pt x="7247" y="5805"/>
                    <a:pt x="7690" y="7136"/>
                    <a:pt x="8171" y="8763"/>
                  </a:cubicBezTo>
                  <a:cubicBezTo>
                    <a:pt x="8873" y="11166"/>
                    <a:pt x="9650" y="14161"/>
                    <a:pt x="10241" y="16564"/>
                  </a:cubicBezTo>
                  <a:cubicBezTo>
                    <a:pt x="10537" y="17747"/>
                    <a:pt x="10796" y="18782"/>
                    <a:pt x="10981" y="19521"/>
                  </a:cubicBezTo>
                  <a:cubicBezTo>
                    <a:pt x="11129" y="20261"/>
                    <a:pt x="11240" y="20704"/>
                    <a:pt x="11240" y="20704"/>
                  </a:cubicBezTo>
                  <a:cubicBezTo>
                    <a:pt x="11277" y="20778"/>
                    <a:pt x="11314" y="20852"/>
                    <a:pt x="11387" y="20889"/>
                  </a:cubicBezTo>
                  <a:cubicBezTo>
                    <a:pt x="11431" y="20932"/>
                    <a:pt x="11487" y="20950"/>
                    <a:pt x="11541" y="20950"/>
                  </a:cubicBezTo>
                  <a:cubicBezTo>
                    <a:pt x="11579" y="20950"/>
                    <a:pt x="11616" y="20941"/>
                    <a:pt x="11646" y="20926"/>
                  </a:cubicBezTo>
                  <a:lnTo>
                    <a:pt x="22996" y="16859"/>
                  </a:lnTo>
                  <a:cubicBezTo>
                    <a:pt x="23070" y="16859"/>
                    <a:pt x="23107" y="16822"/>
                    <a:pt x="23144" y="16748"/>
                  </a:cubicBezTo>
                  <a:cubicBezTo>
                    <a:pt x="23144" y="16748"/>
                    <a:pt x="23181" y="16711"/>
                    <a:pt x="23218" y="16601"/>
                  </a:cubicBezTo>
                  <a:cubicBezTo>
                    <a:pt x="23440" y="16305"/>
                    <a:pt x="23994" y="15491"/>
                    <a:pt x="24623" y="14789"/>
                  </a:cubicBezTo>
                  <a:cubicBezTo>
                    <a:pt x="24956" y="14419"/>
                    <a:pt x="25288" y="14087"/>
                    <a:pt x="25621" y="13865"/>
                  </a:cubicBezTo>
                  <a:cubicBezTo>
                    <a:pt x="25917" y="13606"/>
                    <a:pt x="26250" y="13495"/>
                    <a:pt x="26434" y="13495"/>
                  </a:cubicBezTo>
                  <a:cubicBezTo>
                    <a:pt x="27100" y="13495"/>
                    <a:pt x="27802" y="13791"/>
                    <a:pt x="28394" y="14234"/>
                  </a:cubicBezTo>
                  <a:cubicBezTo>
                    <a:pt x="28985" y="14678"/>
                    <a:pt x="29429" y="15307"/>
                    <a:pt x="29540" y="15861"/>
                  </a:cubicBezTo>
                  <a:cubicBezTo>
                    <a:pt x="29556" y="15877"/>
                    <a:pt x="29565" y="15892"/>
                    <a:pt x="29570" y="15908"/>
                  </a:cubicBezTo>
                  <a:lnTo>
                    <a:pt x="29570" y="15908"/>
                  </a:lnTo>
                  <a:cubicBezTo>
                    <a:pt x="29496" y="15903"/>
                    <a:pt x="29352" y="15845"/>
                    <a:pt x="29207" y="15787"/>
                  </a:cubicBezTo>
                  <a:cubicBezTo>
                    <a:pt x="28875" y="15639"/>
                    <a:pt x="28542" y="15418"/>
                    <a:pt x="28246" y="15233"/>
                  </a:cubicBezTo>
                  <a:cubicBezTo>
                    <a:pt x="28098" y="15122"/>
                    <a:pt x="27987" y="15048"/>
                    <a:pt x="27913" y="14974"/>
                  </a:cubicBezTo>
                  <a:cubicBezTo>
                    <a:pt x="27802" y="14900"/>
                    <a:pt x="27765" y="14900"/>
                    <a:pt x="27765" y="14900"/>
                  </a:cubicBezTo>
                  <a:cubicBezTo>
                    <a:pt x="27697" y="14848"/>
                    <a:pt x="27620" y="14821"/>
                    <a:pt x="27550" y="14821"/>
                  </a:cubicBezTo>
                  <a:cubicBezTo>
                    <a:pt x="27470" y="14821"/>
                    <a:pt x="27398" y="14858"/>
                    <a:pt x="27359" y="14937"/>
                  </a:cubicBezTo>
                  <a:cubicBezTo>
                    <a:pt x="27359" y="14937"/>
                    <a:pt x="27248" y="15048"/>
                    <a:pt x="27137" y="15196"/>
                  </a:cubicBezTo>
                  <a:cubicBezTo>
                    <a:pt x="26952" y="15418"/>
                    <a:pt x="26619" y="15787"/>
                    <a:pt x="26324" y="16083"/>
                  </a:cubicBezTo>
                  <a:cubicBezTo>
                    <a:pt x="25991" y="16416"/>
                    <a:pt x="25658" y="16711"/>
                    <a:pt x="25510" y="16785"/>
                  </a:cubicBezTo>
                  <a:cubicBezTo>
                    <a:pt x="25362" y="16859"/>
                    <a:pt x="25141" y="16896"/>
                    <a:pt x="24882" y="16896"/>
                  </a:cubicBezTo>
                  <a:cubicBezTo>
                    <a:pt x="24660" y="16896"/>
                    <a:pt x="24401" y="16859"/>
                    <a:pt x="24216" y="16859"/>
                  </a:cubicBezTo>
                  <a:cubicBezTo>
                    <a:pt x="24142" y="16822"/>
                    <a:pt x="24068" y="16822"/>
                    <a:pt x="24031" y="16785"/>
                  </a:cubicBezTo>
                  <a:lnTo>
                    <a:pt x="23957" y="16785"/>
                  </a:lnTo>
                  <a:cubicBezTo>
                    <a:pt x="23912" y="16770"/>
                    <a:pt x="23872" y="16761"/>
                    <a:pt x="23836" y="16761"/>
                  </a:cubicBezTo>
                  <a:cubicBezTo>
                    <a:pt x="23785" y="16761"/>
                    <a:pt x="23742" y="16779"/>
                    <a:pt x="23699" y="16822"/>
                  </a:cubicBezTo>
                  <a:cubicBezTo>
                    <a:pt x="23699" y="16822"/>
                    <a:pt x="23477" y="16970"/>
                    <a:pt x="23107" y="17192"/>
                  </a:cubicBezTo>
                  <a:cubicBezTo>
                    <a:pt x="21887" y="18042"/>
                    <a:pt x="18745" y="20113"/>
                    <a:pt x="15787" y="21998"/>
                  </a:cubicBezTo>
                  <a:cubicBezTo>
                    <a:pt x="14308" y="22960"/>
                    <a:pt x="12903" y="23847"/>
                    <a:pt x="11794" y="24475"/>
                  </a:cubicBezTo>
                  <a:cubicBezTo>
                    <a:pt x="11240" y="24808"/>
                    <a:pt x="10759" y="25067"/>
                    <a:pt x="10389" y="25252"/>
                  </a:cubicBezTo>
                  <a:cubicBezTo>
                    <a:pt x="10204" y="25363"/>
                    <a:pt x="10057" y="25400"/>
                    <a:pt x="9946" y="25474"/>
                  </a:cubicBezTo>
                  <a:cubicBezTo>
                    <a:pt x="9885" y="25474"/>
                    <a:pt x="9849" y="25498"/>
                    <a:pt x="9818" y="25507"/>
                  </a:cubicBezTo>
                  <a:lnTo>
                    <a:pt x="9818" y="25507"/>
                  </a:lnTo>
                  <a:cubicBezTo>
                    <a:pt x="9771" y="25492"/>
                    <a:pt x="9673" y="25419"/>
                    <a:pt x="9576" y="25289"/>
                  </a:cubicBezTo>
                  <a:cubicBezTo>
                    <a:pt x="9095" y="24697"/>
                    <a:pt x="8282" y="23292"/>
                    <a:pt x="7321" y="21555"/>
                  </a:cubicBezTo>
                  <a:cubicBezTo>
                    <a:pt x="5953" y="18967"/>
                    <a:pt x="4252" y="15565"/>
                    <a:pt x="2921" y="12830"/>
                  </a:cubicBezTo>
                  <a:cubicBezTo>
                    <a:pt x="2293" y="11462"/>
                    <a:pt x="1701" y="10279"/>
                    <a:pt x="1294" y="9428"/>
                  </a:cubicBezTo>
                  <a:cubicBezTo>
                    <a:pt x="888" y="8541"/>
                    <a:pt x="629" y="8023"/>
                    <a:pt x="629" y="8023"/>
                  </a:cubicBezTo>
                  <a:cubicBezTo>
                    <a:pt x="575" y="7915"/>
                    <a:pt x="461" y="7846"/>
                    <a:pt x="346" y="7846"/>
                  </a:cubicBezTo>
                  <a:cubicBezTo>
                    <a:pt x="304" y="7846"/>
                    <a:pt x="262" y="7856"/>
                    <a:pt x="222" y="7875"/>
                  </a:cubicBezTo>
                  <a:cubicBezTo>
                    <a:pt x="74" y="7949"/>
                    <a:pt x="1" y="8134"/>
                    <a:pt x="74" y="8282"/>
                  </a:cubicBezTo>
                  <a:cubicBezTo>
                    <a:pt x="74" y="8282"/>
                    <a:pt x="2145" y="12719"/>
                    <a:pt x="4363" y="17118"/>
                  </a:cubicBezTo>
                  <a:cubicBezTo>
                    <a:pt x="5472" y="19336"/>
                    <a:pt x="6618" y="21555"/>
                    <a:pt x="7543" y="23218"/>
                  </a:cubicBezTo>
                  <a:cubicBezTo>
                    <a:pt x="8023" y="24032"/>
                    <a:pt x="8430" y="24734"/>
                    <a:pt x="8763" y="25252"/>
                  </a:cubicBezTo>
                  <a:cubicBezTo>
                    <a:pt x="8947" y="25474"/>
                    <a:pt x="9095" y="25695"/>
                    <a:pt x="9243" y="25843"/>
                  </a:cubicBezTo>
                  <a:cubicBezTo>
                    <a:pt x="9317" y="25917"/>
                    <a:pt x="9391" y="25991"/>
                    <a:pt x="9465" y="26028"/>
                  </a:cubicBezTo>
                  <a:cubicBezTo>
                    <a:pt x="9539" y="26065"/>
                    <a:pt x="9613" y="26139"/>
                    <a:pt x="9761" y="26139"/>
                  </a:cubicBezTo>
                  <a:cubicBezTo>
                    <a:pt x="9909" y="26139"/>
                    <a:pt x="10057" y="26065"/>
                    <a:pt x="10204" y="25991"/>
                  </a:cubicBezTo>
                  <a:cubicBezTo>
                    <a:pt x="10870" y="25732"/>
                    <a:pt x="12016" y="25104"/>
                    <a:pt x="13421" y="24217"/>
                  </a:cubicBezTo>
                  <a:cubicBezTo>
                    <a:pt x="17312" y="21862"/>
                    <a:pt x="23062" y="17994"/>
                    <a:pt x="23922" y="17414"/>
                  </a:cubicBezTo>
                  <a:lnTo>
                    <a:pt x="23922" y="17414"/>
                  </a:lnTo>
                  <a:cubicBezTo>
                    <a:pt x="24118" y="17458"/>
                    <a:pt x="24483" y="17525"/>
                    <a:pt x="24882" y="17525"/>
                  </a:cubicBezTo>
                  <a:cubicBezTo>
                    <a:pt x="25177" y="17525"/>
                    <a:pt x="25473" y="17488"/>
                    <a:pt x="25769" y="17340"/>
                  </a:cubicBezTo>
                  <a:cubicBezTo>
                    <a:pt x="25991" y="17229"/>
                    <a:pt x="26213" y="17081"/>
                    <a:pt x="26434" y="16859"/>
                  </a:cubicBezTo>
                  <a:cubicBezTo>
                    <a:pt x="26896" y="16424"/>
                    <a:pt x="27375" y="15863"/>
                    <a:pt x="27638" y="15548"/>
                  </a:cubicBezTo>
                  <a:lnTo>
                    <a:pt x="27638" y="15548"/>
                  </a:lnTo>
                  <a:cubicBezTo>
                    <a:pt x="27786" y="15650"/>
                    <a:pt x="27988" y="15788"/>
                    <a:pt x="28209" y="15935"/>
                  </a:cubicBezTo>
                  <a:cubicBezTo>
                    <a:pt x="28431" y="16083"/>
                    <a:pt x="28690" y="16231"/>
                    <a:pt x="28948" y="16342"/>
                  </a:cubicBezTo>
                  <a:cubicBezTo>
                    <a:pt x="29170" y="16453"/>
                    <a:pt x="29392" y="16527"/>
                    <a:pt x="29614" y="16527"/>
                  </a:cubicBezTo>
                  <a:cubicBezTo>
                    <a:pt x="29762" y="16527"/>
                    <a:pt x="29910" y="16490"/>
                    <a:pt x="30021" y="16379"/>
                  </a:cubicBezTo>
                  <a:cubicBezTo>
                    <a:pt x="30132" y="16268"/>
                    <a:pt x="30205" y="16120"/>
                    <a:pt x="30169" y="15972"/>
                  </a:cubicBezTo>
                  <a:cubicBezTo>
                    <a:pt x="30169" y="15898"/>
                    <a:pt x="30169" y="15787"/>
                    <a:pt x="30132" y="15713"/>
                  </a:cubicBezTo>
                  <a:cubicBezTo>
                    <a:pt x="29947" y="14974"/>
                    <a:pt x="29429" y="14271"/>
                    <a:pt x="28764" y="13754"/>
                  </a:cubicBezTo>
                  <a:cubicBezTo>
                    <a:pt x="28098" y="13236"/>
                    <a:pt x="27285" y="12867"/>
                    <a:pt x="26434" y="12867"/>
                  </a:cubicBezTo>
                  <a:cubicBezTo>
                    <a:pt x="25954" y="12867"/>
                    <a:pt x="25510" y="13125"/>
                    <a:pt x="25067" y="13458"/>
                  </a:cubicBezTo>
                  <a:cubicBezTo>
                    <a:pt x="24438" y="13976"/>
                    <a:pt x="23847" y="14715"/>
                    <a:pt x="23366" y="15344"/>
                  </a:cubicBezTo>
                  <a:cubicBezTo>
                    <a:pt x="23027" y="15796"/>
                    <a:pt x="22774" y="16183"/>
                    <a:pt x="22674" y="16341"/>
                  </a:cubicBezTo>
                  <a:lnTo>
                    <a:pt x="22674" y="16341"/>
                  </a:lnTo>
                  <a:lnTo>
                    <a:pt x="11754" y="20217"/>
                  </a:lnTo>
                  <a:lnTo>
                    <a:pt x="11754" y="20217"/>
                  </a:lnTo>
                  <a:cubicBezTo>
                    <a:pt x="11548" y="19314"/>
                    <a:pt x="10948" y="16721"/>
                    <a:pt x="10204" y="13865"/>
                  </a:cubicBezTo>
                  <a:cubicBezTo>
                    <a:pt x="9761" y="12090"/>
                    <a:pt x="9243" y="10205"/>
                    <a:pt x="8763" y="8578"/>
                  </a:cubicBezTo>
                  <a:cubicBezTo>
                    <a:pt x="8282" y="6951"/>
                    <a:pt x="7838" y="5583"/>
                    <a:pt x="7432" y="4807"/>
                  </a:cubicBezTo>
                  <a:cubicBezTo>
                    <a:pt x="6803" y="3402"/>
                    <a:pt x="6138" y="2219"/>
                    <a:pt x="5509" y="1406"/>
                  </a:cubicBezTo>
                  <a:cubicBezTo>
                    <a:pt x="5213" y="962"/>
                    <a:pt x="4918" y="629"/>
                    <a:pt x="4622" y="407"/>
                  </a:cubicBezTo>
                  <a:cubicBezTo>
                    <a:pt x="4326" y="149"/>
                    <a:pt x="4030" y="1"/>
                    <a:pt x="3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2" name="Google Shape;4072;g3048a510704_4_0"/>
            <p:cNvSpPr/>
            <p:nvPr/>
          </p:nvSpPr>
          <p:spPr>
            <a:xfrm>
              <a:off x="2058950" y="3511875"/>
              <a:ext cx="597325" cy="315200"/>
            </a:xfrm>
            <a:custGeom>
              <a:rect b="b" l="l" r="r" t="t"/>
              <a:pathLst>
                <a:path extrusionOk="0" h="12608" w="23893">
                  <a:moveTo>
                    <a:pt x="20408" y="0"/>
                  </a:moveTo>
                  <a:cubicBezTo>
                    <a:pt x="18967" y="0"/>
                    <a:pt x="16859" y="3402"/>
                    <a:pt x="16859" y="3402"/>
                  </a:cubicBezTo>
                  <a:lnTo>
                    <a:pt x="5509" y="7431"/>
                  </a:lnTo>
                  <a:cubicBezTo>
                    <a:pt x="5509" y="7431"/>
                    <a:pt x="5140" y="5842"/>
                    <a:pt x="4622" y="3623"/>
                  </a:cubicBezTo>
                  <a:lnTo>
                    <a:pt x="1" y="6544"/>
                  </a:lnTo>
                  <a:cubicBezTo>
                    <a:pt x="1738" y="9871"/>
                    <a:pt x="3291" y="12607"/>
                    <a:pt x="3735" y="12607"/>
                  </a:cubicBezTo>
                  <a:cubicBezTo>
                    <a:pt x="4881" y="12607"/>
                    <a:pt x="17821" y="3882"/>
                    <a:pt x="17821" y="3882"/>
                  </a:cubicBezTo>
                  <a:cubicBezTo>
                    <a:pt x="17821" y="3882"/>
                    <a:pt x="18330" y="4030"/>
                    <a:pt x="18856" y="4030"/>
                  </a:cubicBezTo>
                  <a:cubicBezTo>
                    <a:pt x="19119" y="4030"/>
                    <a:pt x="19386" y="3993"/>
                    <a:pt x="19595" y="3882"/>
                  </a:cubicBezTo>
                  <a:cubicBezTo>
                    <a:pt x="20261" y="3549"/>
                    <a:pt x="21555" y="1923"/>
                    <a:pt x="21555" y="1923"/>
                  </a:cubicBezTo>
                  <a:cubicBezTo>
                    <a:pt x="21555" y="1923"/>
                    <a:pt x="23017" y="3030"/>
                    <a:pt x="23602" y="3030"/>
                  </a:cubicBezTo>
                  <a:cubicBezTo>
                    <a:pt x="23795" y="3030"/>
                    <a:pt x="23892" y="2909"/>
                    <a:pt x="23810" y="2588"/>
                  </a:cubicBezTo>
                  <a:cubicBezTo>
                    <a:pt x="23514" y="1294"/>
                    <a:pt x="21887" y="0"/>
                    <a:pt x="20408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3" name="Google Shape;4073;g3048a510704_4_0"/>
            <p:cNvSpPr/>
            <p:nvPr/>
          </p:nvSpPr>
          <p:spPr>
            <a:xfrm>
              <a:off x="2050625" y="3503550"/>
              <a:ext cx="612825" cy="331850"/>
            </a:xfrm>
            <a:custGeom>
              <a:rect b="b" l="l" r="r" t="t"/>
              <a:pathLst>
                <a:path extrusionOk="0" h="13274" w="24513">
                  <a:moveTo>
                    <a:pt x="20741" y="629"/>
                  </a:moveTo>
                  <a:cubicBezTo>
                    <a:pt x="21407" y="629"/>
                    <a:pt x="22109" y="925"/>
                    <a:pt x="22701" y="1368"/>
                  </a:cubicBezTo>
                  <a:cubicBezTo>
                    <a:pt x="23292" y="1812"/>
                    <a:pt x="23736" y="2441"/>
                    <a:pt x="23847" y="2995"/>
                  </a:cubicBezTo>
                  <a:cubicBezTo>
                    <a:pt x="23863" y="3011"/>
                    <a:pt x="23872" y="3026"/>
                    <a:pt x="23877" y="3042"/>
                  </a:cubicBezTo>
                  <a:lnTo>
                    <a:pt x="23877" y="3042"/>
                  </a:lnTo>
                  <a:cubicBezTo>
                    <a:pt x="23803" y="3037"/>
                    <a:pt x="23659" y="2979"/>
                    <a:pt x="23514" y="2921"/>
                  </a:cubicBezTo>
                  <a:cubicBezTo>
                    <a:pt x="23182" y="2773"/>
                    <a:pt x="22849" y="2552"/>
                    <a:pt x="22553" y="2367"/>
                  </a:cubicBezTo>
                  <a:cubicBezTo>
                    <a:pt x="22405" y="2256"/>
                    <a:pt x="22294" y="2182"/>
                    <a:pt x="22220" y="2108"/>
                  </a:cubicBezTo>
                  <a:cubicBezTo>
                    <a:pt x="22109" y="2034"/>
                    <a:pt x="22072" y="2034"/>
                    <a:pt x="22072" y="2034"/>
                  </a:cubicBezTo>
                  <a:cubicBezTo>
                    <a:pt x="22004" y="1982"/>
                    <a:pt x="21927" y="1955"/>
                    <a:pt x="21857" y="1955"/>
                  </a:cubicBezTo>
                  <a:cubicBezTo>
                    <a:pt x="21777" y="1955"/>
                    <a:pt x="21705" y="1992"/>
                    <a:pt x="21666" y="2071"/>
                  </a:cubicBezTo>
                  <a:cubicBezTo>
                    <a:pt x="21666" y="2071"/>
                    <a:pt x="21555" y="2182"/>
                    <a:pt x="21444" y="2330"/>
                  </a:cubicBezTo>
                  <a:cubicBezTo>
                    <a:pt x="21259" y="2552"/>
                    <a:pt x="20926" y="2921"/>
                    <a:pt x="20631" y="3217"/>
                  </a:cubicBezTo>
                  <a:cubicBezTo>
                    <a:pt x="20298" y="3550"/>
                    <a:pt x="19965" y="3845"/>
                    <a:pt x="19817" y="3919"/>
                  </a:cubicBezTo>
                  <a:cubicBezTo>
                    <a:pt x="19669" y="3993"/>
                    <a:pt x="19448" y="4030"/>
                    <a:pt x="19189" y="4030"/>
                  </a:cubicBezTo>
                  <a:cubicBezTo>
                    <a:pt x="18967" y="4030"/>
                    <a:pt x="18708" y="3993"/>
                    <a:pt x="18523" y="3993"/>
                  </a:cubicBezTo>
                  <a:cubicBezTo>
                    <a:pt x="18449" y="3956"/>
                    <a:pt x="18375" y="3956"/>
                    <a:pt x="18338" y="3919"/>
                  </a:cubicBezTo>
                  <a:lnTo>
                    <a:pt x="18264" y="3919"/>
                  </a:lnTo>
                  <a:cubicBezTo>
                    <a:pt x="18219" y="3904"/>
                    <a:pt x="18179" y="3895"/>
                    <a:pt x="18143" y="3895"/>
                  </a:cubicBezTo>
                  <a:cubicBezTo>
                    <a:pt x="18092" y="3895"/>
                    <a:pt x="18049" y="3913"/>
                    <a:pt x="18006" y="3956"/>
                  </a:cubicBezTo>
                  <a:cubicBezTo>
                    <a:pt x="18006" y="3956"/>
                    <a:pt x="17784" y="4104"/>
                    <a:pt x="17414" y="4326"/>
                  </a:cubicBezTo>
                  <a:cubicBezTo>
                    <a:pt x="16194" y="5176"/>
                    <a:pt x="13052" y="7247"/>
                    <a:pt x="10094" y="9132"/>
                  </a:cubicBezTo>
                  <a:cubicBezTo>
                    <a:pt x="8615" y="10094"/>
                    <a:pt x="7210" y="10981"/>
                    <a:pt x="6101" y="11609"/>
                  </a:cubicBezTo>
                  <a:cubicBezTo>
                    <a:pt x="5547" y="11942"/>
                    <a:pt x="5066" y="12201"/>
                    <a:pt x="4696" y="12386"/>
                  </a:cubicBezTo>
                  <a:cubicBezTo>
                    <a:pt x="4511" y="12497"/>
                    <a:pt x="4364" y="12534"/>
                    <a:pt x="4253" y="12608"/>
                  </a:cubicBezTo>
                  <a:cubicBezTo>
                    <a:pt x="4179" y="12608"/>
                    <a:pt x="4142" y="12645"/>
                    <a:pt x="4105" y="12645"/>
                  </a:cubicBezTo>
                  <a:cubicBezTo>
                    <a:pt x="4031" y="12608"/>
                    <a:pt x="3846" y="12386"/>
                    <a:pt x="3624" y="12053"/>
                  </a:cubicBezTo>
                  <a:cubicBezTo>
                    <a:pt x="2948" y="11092"/>
                    <a:pt x="1894" y="9171"/>
                    <a:pt x="761" y="6983"/>
                  </a:cubicBezTo>
                  <a:lnTo>
                    <a:pt x="761" y="6983"/>
                  </a:lnTo>
                  <a:lnTo>
                    <a:pt x="4740" y="4480"/>
                  </a:lnTo>
                  <a:lnTo>
                    <a:pt x="4740" y="4480"/>
                  </a:lnTo>
                  <a:cubicBezTo>
                    <a:pt x="4978" y="5399"/>
                    <a:pt x="5160" y="6192"/>
                    <a:pt x="5288" y="6766"/>
                  </a:cubicBezTo>
                  <a:cubicBezTo>
                    <a:pt x="5473" y="7432"/>
                    <a:pt x="5547" y="7838"/>
                    <a:pt x="5547" y="7838"/>
                  </a:cubicBezTo>
                  <a:cubicBezTo>
                    <a:pt x="5584" y="7912"/>
                    <a:pt x="5621" y="7986"/>
                    <a:pt x="5694" y="8023"/>
                  </a:cubicBezTo>
                  <a:cubicBezTo>
                    <a:pt x="5738" y="8066"/>
                    <a:pt x="5794" y="8084"/>
                    <a:pt x="5848" y="8084"/>
                  </a:cubicBezTo>
                  <a:cubicBezTo>
                    <a:pt x="5886" y="8084"/>
                    <a:pt x="5923" y="8075"/>
                    <a:pt x="5953" y="8060"/>
                  </a:cubicBezTo>
                  <a:lnTo>
                    <a:pt x="17303" y="3993"/>
                  </a:lnTo>
                  <a:cubicBezTo>
                    <a:pt x="17377" y="3993"/>
                    <a:pt x="17414" y="3956"/>
                    <a:pt x="17451" y="3882"/>
                  </a:cubicBezTo>
                  <a:cubicBezTo>
                    <a:pt x="17451" y="3882"/>
                    <a:pt x="17488" y="3845"/>
                    <a:pt x="17525" y="3735"/>
                  </a:cubicBezTo>
                  <a:cubicBezTo>
                    <a:pt x="17747" y="3439"/>
                    <a:pt x="18301" y="2625"/>
                    <a:pt x="18930" y="1923"/>
                  </a:cubicBezTo>
                  <a:cubicBezTo>
                    <a:pt x="19263" y="1553"/>
                    <a:pt x="19595" y="1221"/>
                    <a:pt x="19928" y="999"/>
                  </a:cubicBezTo>
                  <a:cubicBezTo>
                    <a:pt x="20224" y="740"/>
                    <a:pt x="20557" y="629"/>
                    <a:pt x="20741" y="629"/>
                  </a:cubicBezTo>
                  <a:close/>
                  <a:moveTo>
                    <a:pt x="20741" y="1"/>
                  </a:moveTo>
                  <a:cubicBezTo>
                    <a:pt x="20261" y="1"/>
                    <a:pt x="19817" y="259"/>
                    <a:pt x="19374" y="592"/>
                  </a:cubicBezTo>
                  <a:cubicBezTo>
                    <a:pt x="18745" y="1110"/>
                    <a:pt x="18154" y="1849"/>
                    <a:pt x="17673" y="2478"/>
                  </a:cubicBezTo>
                  <a:cubicBezTo>
                    <a:pt x="17334" y="2930"/>
                    <a:pt x="17081" y="3317"/>
                    <a:pt x="16981" y="3475"/>
                  </a:cubicBezTo>
                  <a:lnTo>
                    <a:pt x="16981" y="3475"/>
                  </a:lnTo>
                  <a:lnTo>
                    <a:pt x="6059" y="7352"/>
                  </a:lnTo>
                  <a:lnTo>
                    <a:pt x="6059" y="7352"/>
                  </a:lnTo>
                  <a:cubicBezTo>
                    <a:pt x="5924" y="6772"/>
                    <a:pt x="5627" y="5493"/>
                    <a:pt x="5251" y="3882"/>
                  </a:cubicBezTo>
                  <a:cubicBezTo>
                    <a:pt x="5214" y="3809"/>
                    <a:pt x="5140" y="3735"/>
                    <a:pt x="5066" y="3698"/>
                  </a:cubicBezTo>
                  <a:cubicBezTo>
                    <a:pt x="5011" y="3679"/>
                    <a:pt x="4955" y="3670"/>
                    <a:pt x="4904" y="3670"/>
                  </a:cubicBezTo>
                  <a:cubicBezTo>
                    <a:pt x="4853" y="3670"/>
                    <a:pt x="4807" y="3679"/>
                    <a:pt x="4770" y="3698"/>
                  </a:cubicBezTo>
                  <a:lnTo>
                    <a:pt x="186" y="6618"/>
                  </a:lnTo>
                  <a:cubicBezTo>
                    <a:pt x="38" y="6692"/>
                    <a:pt x="1" y="6877"/>
                    <a:pt x="75" y="7025"/>
                  </a:cubicBezTo>
                  <a:cubicBezTo>
                    <a:pt x="925" y="8689"/>
                    <a:pt x="1739" y="10204"/>
                    <a:pt x="2404" y="11314"/>
                  </a:cubicBezTo>
                  <a:cubicBezTo>
                    <a:pt x="2737" y="11868"/>
                    <a:pt x="3033" y="12349"/>
                    <a:pt x="3291" y="12645"/>
                  </a:cubicBezTo>
                  <a:cubicBezTo>
                    <a:pt x="3402" y="12829"/>
                    <a:pt x="3513" y="12940"/>
                    <a:pt x="3624" y="13051"/>
                  </a:cubicBezTo>
                  <a:cubicBezTo>
                    <a:pt x="3698" y="13125"/>
                    <a:pt x="3735" y="13162"/>
                    <a:pt x="3809" y="13199"/>
                  </a:cubicBezTo>
                  <a:cubicBezTo>
                    <a:pt x="3883" y="13236"/>
                    <a:pt x="3957" y="13273"/>
                    <a:pt x="4068" y="13273"/>
                  </a:cubicBezTo>
                  <a:cubicBezTo>
                    <a:pt x="4216" y="13273"/>
                    <a:pt x="4364" y="13199"/>
                    <a:pt x="4511" y="13125"/>
                  </a:cubicBezTo>
                  <a:cubicBezTo>
                    <a:pt x="5177" y="12866"/>
                    <a:pt x="6323" y="12238"/>
                    <a:pt x="7728" y="11351"/>
                  </a:cubicBezTo>
                  <a:cubicBezTo>
                    <a:pt x="11619" y="8996"/>
                    <a:pt x="17369" y="5128"/>
                    <a:pt x="18229" y="4548"/>
                  </a:cubicBezTo>
                  <a:lnTo>
                    <a:pt x="18229" y="4548"/>
                  </a:lnTo>
                  <a:cubicBezTo>
                    <a:pt x="18425" y="4592"/>
                    <a:pt x="18790" y="4659"/>
                    <a:pt x="19189" y="4659"/>
                  </a:cubicBezTo>
                  <a:cubicBezTo>
                    <a:pt x="19484" y="4659"/>
                    <a:pt x="19780" y="4622"/>
                    <a:pt x="20076" y="4474"/>
                  </a:cubicBezTo>
                  <a:cubicBezTo>
                    <a:pt x="20298" y="4363"/>
                    <a:pt x="20520" y="4215"/>
                    <a:pt x="20741" y="3993"/>
                  </a:cubicBezTo>
                  <a:cubicBezTo>
                    <a:pt x="21203" y="3558"/>
                    <a:pt x="21682" y="2997"/>
                    <a:pt x="21945" y="2682"/>
                  </a:cubicBezTo>
                  <a:lnTo>
                    <a:pt x="21945" y="2682"/>
                  </a:lnTo>
                  <a:cubicBezTo>
                    <a:pt x="22093" y="2784"/>
                    <a:pt x="22295" y="2922"/>
                    <a:pt x="22516" y="3069"/>
                  </a:cubicBezTo>
                  <a:cubicBezTo>
                    <a:pt x="22738" y="3217"/>
                    <a:pt x="22997" y="3365"/>
                    <a:pt x="23255" y="3476"/>
                  </a:cubicBezTo>
                  <a:cubicBezTo>
                    <a:pt x="23477" y="3587"/>
                    <a:pt x="23699" y="3661"/>
                    <a:pt x="23921" y="3661"/>
                  </a:cubicBezTo>
                  <a:cubicBezTo>
                    <a:pt x="24069" y="3661"/>
                    <a:pt x="24217" y="3624"/>
                    <a:pt x="24328" y="3513"/>
                  </a:cubicBezTo>
                  <a:cubicBezTo>
                    <a:pt x="24439" y="3402"/>
                    <a:pt x="24512" y="3254"/>
                    <a:pt x="24476" y="3106"/>
                  </a:cubicBezTo>
                  <a:cubicBezTo>
                    <a:pt x="24476" y="3032"/>
                    <a:pt x="24476" y="2921"/>
                    <a:pt x="24439" y="2847"/>
                  </a:cubicBezTo>
                  <a:cubicBezTo>
                    <a:pt x="24254" y="2108"/>
                    <a:pt x="23736" y="1405"/>
                    <a:pt x="23071" y="888"/>
                  </a:cubicBezTo>
                  <a:cubicBezTo>
                    <a:pt x="22405" y="370"/>
                    <a:pt x="21592" y="1"/>
                    <a:pt x="20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4" name="Google Shape;4074;g3048a510704_4_0"/>
            <p:cNvSpPr/>
            <p:nvPr/>
          </p:nvSpPr>
          <p:spPr>
            <a:xfrm>
              <a:off x="1660600" y="4206925"/>
              <a:ext cx="147900" cy="871025"/>
            </a:xfrm>
            <a:custGeom>
              <a:rect b="b" l="l" r="r" t="t"/>
              <a:pathLst>
                <a:path extrusionOk="0" h="34841" w="5916">
                  <a:moveTo>
                    <a:pt x="2514" y="0"/>
                  </a:moveTo>
                  <a:lnTo>
                    <a:pt x="0" y="555"/>
                  </a:lnTo>
                  <a:lnTo>
                    <a:pt x="4733" y="34346"/>
                  </a:lnTo>
                  <a:cubicBezTo>
                    <a:pt x="4765" y="34635"/>
                    <a:pt x="5021" y="34841"/>
                    <a:pt x="5306" y="34841"/>
                  </a:cubicBezTo>
                  <a:cubicBezTo>
                    <a:pt x="5348" y="34841"/>
                    <a:pt x="5392" y="34836"/>
                    <a:pt x="5435" y="34827"/>
                  </a:cubicBezTo>
                  <a:cubicBezTo>
                    <a:pt x="5731" y="34790"/>
                    <a:pt x="5916" y="34531"/>
                    <a:pt x="5879" y="34235"/>
                  </a:cubicBezTo>
                  <a:lnTo>
                    <a:pt x="25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5" name="Google Shape;4075;g3048a510704_4_0"/>
            <p:cNvSpPr/>
            <p:nvPr/>
          </p:nvSpPr>
          <p:spPr>
            <a:xfrm>
              <a:off x="1652275" y="4199525"/>
              <a:ext cx="162700" cy="886400"/>
            </a:xfrm>
            <a:custGeom>
              <a:rect b="b" l="l" r="r" t="t"/>
              <a:pathLst>
                <a:path extrusionOk="0" h="35456" w="6508">
                  <a:moveTo>
                    <a:pt x="2589" y="703"/>
                  </a:moveTo>
                  <a:lnTo>
                    <a:pt x="5912" y="34531"/>
                  </a:lnTo>
                  <a:lnTo>
                    <a:pt x="5879" y="34531"/>
                  </a:lnTo>
                  <a:lnTo>
                    <a:pt x="5916" y="34568"/>
                  </a:lnTo>
                  <a:cubicBezTo>
                    <a:pt x="5916" y="34716"/>
                    <a:pt x="5805" y="34790"/>
                    <a:pt x="5694" y="34827"/>
                  </a:cubicBezTo>
                  <a:lnTo>
                    <a:pt x="5620" y="34827"/>
                  </a:lnTo>
                  <a:cubicBezTo>
                    <a:pt x="5509" y="34827"/>
                    <a:pt x="5398" y="34753"/>
                    <a:pt x="5361" y="34605"/>
                  </a:cubicBezTo>
                  <a:lnTo>
                    <a:pt x="672" y="1118"/>
                  </a:lnTo>
                  <a:lnTo>
                    <a:pt x="672" y="1118"/>
                  </a:lnTo>
                  <a:lnTo>
                    <a:pt x="2589" y="703"/>
                  </a:lnTo>
                  <a:close/>
                  <a:moveTo>
                    <a:pt x="2773" y="0"/>
                  </a:moveTo>
                  <a:lnTo>
                    <a:pt x="259" y="555"/>
                  </a:lnTo>
                  <a:cubicBezTo>
                    <a:pt x="112" y="592"/>
                    <a:pt x="1" y="740"/>
                    <a:pt x="1" y="925"/>
                  </a:cubicBezTo>
                  <a:lnTo>
                    <a:pt x="4770" y="34716"/>
                  </a:lnTo>
                  <a:cubicBezTo>
                    <a:pt x="4844" y="35160"/>
                    <a:pt x="5214" y="35455"/>
                    <a:pt x="5620" y="35455"/>
                  </a:cubicBezTo>
                  <a:cubicBezTo>
                    <a:pt x="5694" y="35455"/>
                    <a:pt x="5768" y="35455"/>
                    <a:pt x="5842" y="35418"/>
                  </a:cubicBezTo>
                  <a:cubicBezTo>
                    <a:pt x="6249" y="35344"/>
                    <a:pt x="6507" y="34975"/>
                    <a:pt x="6507" y="34568"/>
                  </a:cubicBezTo>
                  <a:lnTo>
                    <a:pt x="6507" y="34494"/>
                  </a:lnTo>
                  <a:lnTo>
                    <a:pt x="3143" y="296"/>
                  </a:lnTo>
                  <a:cubicBezTo>
                    <a:pt x="3143" y="185"/>
                    <a:pt x="3106" y="111"/>
                    <a:pt x="3032" y="74"/>
                  </a:cubicBezTo>
                  <a:cubicBezTo>
                    <a:pt x="2958" y="0"/>
                    <a:pt x="2884" y="0"/>
                    <a:pt x="2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6" name="Google Shape;4076;g3048a510704_4_0"/>
            <p:cNvSpPr/>
            <p:nvPr/>
          </p:nvSpPr>
          <p:spPr>
            <a:xfrm>
              <a:off x="1118050" y="4228175"/>
              <a:ext cx="260675" cy="847075"/>
            </a:xfrm>
            <a:custGeom>
              <a:rect b="b" l="l" r="r" t="t"/>
              <a:pathLst>
                <a:path extrusionOk="0" h="33883" w="10427">
                  <a:moveTo>
                    <a:pt x="8023" y="1"/>
                  </a:moveTo>
                  <a:lnTo>
                    <a:pt x="75" y="33200"/>
                  </a:lnTo>
                  <a:cubicBezTo>
                    <a:pt x="1" y="33496"/>
                    <a:pt x="222" y="33829"/>
                    <a:pt x="555" y="33866"/>
                  </a:cubicBezTo>
                  <a:cubicBezTo>
                    <a:pt x="599" y="33877"/>
                    <a:pt x="643" y="33882"/>
                    <a:pt x="685" y="33882"/>
                  </a:cubicBezTo>
                  <a:cubicBezTo>
                    <a:pt x="924" y="33882"/>
                    <a:pt x="1121" y="33711"/>
                    <a:pt x="1184" y="33459"/>
                  </a:cubicBezTo>
                  <a:lnTo>
                    <a:pt x="10426" y="1258"/>
                  </a:lnTo>
                  <a:lnTo>
                    <a:pt x="80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7" name="Google Shape;4077;g3048a510704_4_0"/>
            <p:cNvSpPr/>
            <p:nvPr/>
          </p:nvSpPr>
          <p:spPr>
            <a:xfrm>
              <a:off x="1112500" y="4220175"/>
              <a:ext cx="274550" cy="862975"/>
            </a:xfrm>
            <a:custGeom>
              <a:rect b="b" l="l" r="r" t="t"/>
              <a:pathLst>
                <a:path extrusionOk="0" h="34519" w="10982">
                  <a:moveTo>
                    <a:pt x="8452" y="766"/>
                  </a:moveTo>
                  <a:lnTo>
                    <a:pt x="10279" y="1725"/>
                  </a:lnTo>
                  <a:lnTo>
                    <a:pt x="1110" y="33705"/>
                  </a:lnTo>
                  <a:cubicBezTo>
                    <a:pt x="1073" y="33816"/>
                    <a:pt x="962" y="33890"/>
                    <a:pt x="851" y="33890"/>
                  </a:cubicBezTo>
                  <a:lnTo>
                    <a:pt x="814" y="33890"/>
                  </a:lnTo>
                  <a:cubicBezTo>
                    <a:pt x="703" y="33890"/>
                    <a:pt x="592" y="33779"/>
                    <a:pt x="592" y="33631"/>
                  </a:cubicBezTo>
                  <a:lnTo>
                    <a:pt x="592" y="33594"/>
                  </a:lnTo>
                  <a:lnTo>
                    <a:pt x="8452" y="766"/>
                  </a:lnTo>
                  <a:close/>
                  <a:moveTo>
                    <a:pt x="8240" y="1"/>
                  </a:moveTo>
                  <a:cubicBezTo>
                    <a:pt x="8202" y="1"/>
                    <a:pt x="8165" y="9"/>
                    <a:pt x="8134" y="25"/>
                  </a:cubicBezTo>
                  <a:cubicBezTo>
                    <a:pt x="8060" y="62"/>
                    <a:pt x="7986" y="173"/>
                    <a:pt x="7950" y="247"/>
                  </a:cubicBezTo>
                  <a:lnTo>
                    <a:pt x="1" y="33446"/>
                  </a:lnTo>
                  <a:cubicBezTo>
                    <a:pt x="1" y="33483"/>
                    <a:pt x="1" y="33557"/>
                    <a:pt x="1" y="33631"/>
                  </a:cubicBezTo>
                  <a:cubicBezTo>
                    <a:pt x="1" y="34075"/>
                    <a:pt x="297" y="34445"/>
                    <a:pt x="740" y="34518"/>
                  </a:cubicBezTo>
                  <a:lnTo>
                    <a:pt x="851" y="34518"/>
                  </a:lnTo>
                  <a:cubicBezTo>
                    <a:pt x="1258" y="34518"/>
                    <a:pt x="1591" y="34260"/>
                    <a:pt x="1701" y="33890"/>
                  </a:cubicBezTo>
                  <a:lnTo>
                    <a:pt x="10944" y="1688"/>
                  </a:lnTo>
                  <a:cubicBezTo>
                    <a:pt x="10981" y="1541"/>
                    <a:pt x="10907" y="1393"/>
                    <a:pt x="10796" y="1319"/>
                  </a:cubicBezTo>
                  <a:lnTo>
                    <a:pt x="8393" y="62"/>
                  </a:lnTo>
                  <a:cubicBezTo>
                    <a:pt x="8350" y="18"/>
                    <a:pt x="8294" y="1"/>
                    <a:pt x="8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8" name="Google Shape;4078;g3048a510704_4_0"/>
            <p:cNvSpPr/>
            <p:nvPr/>
          </p:nvSpPr>
          <p:spPr>
            <a:xfrm>
              <a:off x="1551525" y="4218000"/>
              <a:ext cx="190425" cy="859700"/>
            </a:xfrm>
            <a:custGeom>
              <a:rect b="b" l="l" r="r" t="t"/>
              <a:pathLst>
                <a:path extrusionOk="0" h="34388" w="7617">
                  <a:moveTo>
                    <a:pt x="5140" y="1"/>
                  </a:moveTo>
                  <a:lnTo>
                    <a:pt x="75" y="33755"/>
                  </a:lnTo>
                  <a:cubicBezTo>
                    <a:pt x="1" y="34088"/>
                    <a:pt x="260" y="34384"/>
                    <a:pt x="592" y="34384"/>
                  </a:cubicBezTo>
                  <a:cubicBezTo>
                    <a:pt x="614" y="34386"/>
                    <a:pt x="636" y="34388"/>
                    <a:pt x="657" y="34388"/>
                  </a:cubicBezTo>
                  <a:cubicBezTo>
                    <a:pt x="925" y="34388"/>
                    <a:pt x="1150" y="34180"/>
                    <a:pt x="1184" y="33940"/>
                  </a:cubicBezTo>
                  <a:lnTo>
                    <a:pt x="7617" y="1073"/>
                  </a:lnTo>
                  <a:lnTo>
                    <a:pt x="5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9" name="Google Shape;4079;g3048a510704_4_0"/>
            <p:cNvSpPr/>
            <p:nvPr/>
          </p:nvSpPr>
          <p:spPr>
            <a:xfrm>
              <a:off x="1545075" y="4210000"/>
              <a:ext cx="205200" cy="875925"/>
            </a:xfrm>
            <a:custGeom>
              <a:rect b="b" l="l" r="r" t="t"/>
              <a:pathLst>
                <a:path extrusionOk="0" h="35037" w="8208">
                  <a:moveTo>
                    <a:pt x="5630" y="779"/>
                  </a:moveTo>
                  <a:lnTo>
                    <a:pt x="7505" y="1578"/>
                  </a:lnTo>
                  <a:lnTo>
                    <a:pt x="1146" y="34186"/>
                  </a:lnTo>
                  <a:cubicBezTo>
                    <a:pt x="1109" y="34334"/>
                    <a:pt x="998" y="34408"/>
                    <a:pt x="887" y="34408"/>
                  </a:cubicBezTo>
                  <a:cubicBezTo>
                    <a:pt x="739" y="34408"/>
                    <a:pt x="629" y="34297"/>
                    <a:pt x="629" y="34149"/>
                  </a:cubicBezTo>
                  <a:lnTo>
                    <a:pt x="629" y="34112"/>
                  </a:lnTo>
                  <a:lnTo>
                    <a:pt x="5630" y="779"/>
                  </a:lnTo>
                  <a:close/>
                  <a:moveTo>
                    <a:pt x="5385" y="1"/>
                  </a:moveTo>
                  <a:cubicBezTo>
                    <a:pt x="5330" y="1"/>
                    <a:pt x="5278" y="19"/>
                    <a:pt x="5213" y="62"/>
                  </a:cubicBezTo>
                  <a:cubicBezTo>
                    <a:pt x="5139" y="99"/>
                    <a:pt x="5102" y="173"/>
                    <a:pt x="5065" y="284"/>
                  </a:cubicBezTo>
                  <a:lnTo>
                    <a:pt x="0" y="34001"/>
                  </a:lnTo>
                  <a:lnTo>
                    <a:pt x="37" y="34001"/>
                  </a:lnTo>
                  <a:lnTo>
                    <a:pt x="0" y="34149"/>
                  </a:lnTo>
                  <a:cubicBezTo>
                    <a:pt x="0" y="34593"/>
                    <a:pt x="370" y="34999"/>
                    <a:pt x="850" y="35036"/>
                  </a:cubicBezTo>
                  <a:lnTo>
                    <a:pt x="887" y="35036"/>
                  </a:lnTo>
                  <a:cubicBezTo>
                    <a:pt x="1294" y="35036"/>
                    <a:pt x="1664" y="34741"/>
                    <a:pt x="1738" y="34334"/>
                  </a:cubicBezTo>
                  <a:lnTo>
                    <a:pt x="8171" y="1430"/>
                  </a:lnTo>
                  <a:cubicBezTo>
                    <a:pt x="8208" y="1282"/>
                    <a:pt x="8134" y="1134"/>
                    <a:pt x="7986" y="1097"/>
                  </a:cubicBezTo>
                  <a:lnTo>
                    <a:pt x="5509" y="25"/>
                  </a:lnTo>
                  <a:cubicBezTo>
                    <a:pt x="5463" y="10"/>
                    <a:pt x="5423" y="1"/>
                    <a:pt x="5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0" name="Google Shape;4080;g3048a510704_4_0"/>
            <p:cNvSpPr/>
            <p:nvPr/>
          </p:nvSpPr>
          <p:spPr>
            <a:xfrm>
              <a:off x="2127350" y="4206925"/>
              <a:ext cx="147900" cy="871025"/>
            </a:xfrm>
            <a:custGeom>
              <a:rect b="b" l="l" r="r" t="t"/>
              <a:pathLst>
                <a:path extrusionOk="0" h="34841" w="5916">
                  <a:moveTo>
                    <a:pt x="2515" y="0"/>
                  </a:moveTo>
                  <a:lnTo>
                    <a:pt x="1" y="555"/>
                  </a:lnTo>
                  <a:lnTo>
                    <a:pt x="4733" y="34346"/>
                  </a:lnTo>
                  <a:cubicBezTo>
                    <a:pt x="4797" y="34635"/>
                    <a:pt x="5029" y="34841"/>
                    <a:pt x="5307" y="34841"/>
                  </a:cubicBezTo>
                  <a:cubicBezTo>
                    <a:pt x="5349" y="34841"/>
                    <a:pt x="5392" y="34836"/>
                    <a:pt x="5435" y="34827"/>
                  </a:cubicBezTo>
                  <a:cubicBezTo>
                    <a:pt x="5731" y="34790"/>
                    <a:pt x="5916" y="34531"/>
                    <a:pt x="5879" y="34235"/>
                  </a:cubicBezTo>
                  <a:lnTo>
                    <a:pt x="25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1" name="Google Shape;4081;g3048a510704_4_0"/>
            <p:cNvSpPr/>
            <p:nvPr/>
          </p:nvSpPr>
          <p:spPr>
            <a:xfrm>
              <a:off x="2119025" y="4199525"/>
              <a:ext cx="162700" cy="886400"/>
            </a:xfrm>
            <a:custGeom>
              <a:rect b="b" l="l" r="r" t="t"/>
              <a:pathLst>
                <a:path extrusionOk="0" h="35456" w="6508">
                  <a:moveTo>
                    <a:pt x="2589" y="703"/>
                  </a:moveTo>
                  <a:lnTo>
                    <a:pt x="5916" y="34568"/>
                  </a:lnTo>
                  <a:cubicBezTo>
                    <a:pt x="5916" y="34716"/>
                    <a:pt x="5805" y="34790"/>
                    <a:pt x="5694" y="34827"/>
                  </a:cubicBezTo>
                  <a:lnTo>
                    <a:pt x="5657" y="34827"/>
                  </a:lnTo>
                  <a:cubicBezTo>
                    <a:pt x="5509" y="34827"/>
                    <a:pt x="5399" y="34753"/>
                    <a:pt x="5399" y="34605"/>
                  </a:cubicBezTo>
                  <a:lnTo>
                    <a:pt x="673" y="1125"/>
                  </a:lnTo>
                  <a:lnTo>
                    <a:pt x="673" y="1125"/>
                  </a:lnTo>
                  <a:lnTo>
                    <a:pt x="2589" y="703"/>
                  </a:lnTo>
                  <a:close/>
                  <a:moveTo>
                    <a:pt x="2811" y="0"/>
                  </a:moveTo>
                  <a:lnTo>
                    <a:pt x="260" y="555"/>
                  </a:lnTo>
                  <a:cubicBezTo>
                    <a:pt x="112" y="592"/>
                    <a:pt x="1" y="740"/>
                    <a:pt x="1" y="925"/>
                  </a:cubicBezTo>
                  <a:lnTo>
                    <a:pt x="4770" y="34716"/>
                  </a:lnTo>
                  <a:cubicBezTo>
                    <a:pt x="4844" y="35160"/>
                    <a:pt x="5214" y="35455"/>
                    <a:pt x="5657" y="35455"/>
                  </a:cubicBezTo>
                  <a:cubicBezTo>
                    <a:pt x="5694" y="35455"/>
                    <a:pt x="5768" y="35455"/>
                    <a:pt x="5842" y="35418"/>
                  </a:cubicBezTo>
                  <a:cubicBezTo>
                    <a:pt x="6249" y="35344"/>
                    <a:pt x="6508" y="34975"/>
                    <a:pt x="6508" y="34568"/>
                  </a:cubicBezTo>
                  <a:lnTo>
                    <a:pt x="6508" y="34494"/>
                  </a:lnTo>
                  <a:lnTo>
                    <a:pt x="3180" y="296"/>
                  </a:lnTo>
                  <a:cubicBezTo>
                    <a:pt x="3143" y="185"/>
                    <a:pt x="3106" y="111"/>
                    <a:pt x="3032" y="74"/>
                  </a:cubicBezTo>
                  <a:cubicBezTo>
                    <a:pt x="2958" y="0"/>
                    <a:pt x="2885" y="0"/>
                    <a:pt x="2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2" name="Google Shape;4082;g3048a510704_4_0"/>
            <p:cNvSpPr/>
            <p:nvPr/>
          </p:nvSpPr>
          <p:spPr>
            <a:xfrm>
              <a:off x="1121750" y="3236425"/>
              <a:ext cx="1197875" cy="1049075"/>
            </a:xfrm>
            <a:custGeom>
              <a:rect b="b" l="l" r="r" t="t"/>
              <a:pathLst>
                <a:path extrusionOk="0" h="41963" w="47915">
                  <a:moveTo>
                    <a:pt x="4067" y="1"/>
                  </a:moveTo>
                  <a:cubicBezTo>
                    <a:pt x="1775" y="1"/>
                    <a:pt x="1" y="2071"/>
                    <a:pt x="370" y="4327"/>
                  </a:cubicBezTo>
                  <a:lnTo>
                    <a:pt x="6138" y="41963"/>
                  </a:lnTo>
                  <a:lnTo>
                    <a:pt x="47286" y="41963"/>
                  </a:lnTo>
                  <a:cubicBezTo>
                    <a:pt x="47286" y="41963"/>
                    <a:pt x="47914" y="31130"/>
                    <a:pt x="46103" y="27285"/>
                  </a:cubicBezTo>
                  <a:cubicBezTo>
                    <a:pt x="45759" y="26556"/>
                    <a:pt x="44676" y="26262"/>
                    <a:pt x="43140" y="26262"/>
                  </a:cubicBezTo>
                  <a:cubicBezTo>
                    <a:pt x="36681" y="26262"/>
                    <a:pt x="22218" y="31467"/>
                    <a:pt x="21118" y="31467"/>
                  </a:cubicBezTo>
                  <a:cubicBezTo>
                    <a:pt x="21099" y="31467"/>
                    <a:pt x="21085" y="31466"/>
                    <a:pt x="21074" y="31463"/>
                  </a:cubicBezTo>
                  <a:cubicBezTo>
                    <a:pt x="20482" y="31315"/>
                    <a:pt x="21370" y="11906"/>
                    <a:pt x="22442" y="4290"/>
                  </a:cubicBezTo>
                  <a:cubicBezTo>
                    <a:pt x="22774" y="2034"/>
                    <a:pt x="21037" y="1"/>
                    <a:pt x="187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3" name="Google Shape;4083;g3048a510704_4_0"/>
            <p:cNvSpPr/>
            <p:nvPr/>
          </p:nvSpPr>
          <p:spPr>
            <a:xfrm>
              <a:off x="1121750" y="3229050"/>
              <a:ext cx="1192325" cy="1063850"/>
            </a:xfrm>
            <a:custGeom>
              <a:rect b="b" l="l" r="r" t="t"/>
              <a:pathLst>
                <a:path extrusionOk="0" h="42554" w="47693">
                  <a:moveTo>
                    <a:pt x="18745" y="592"/>
                  </a:moveTo>
                  <a:cubicBezTo>
                    <a:pt x="19706" y="592"/>
                    <a:pt x="20556" y="998"/>
                    <a:pt x="21185" y="1627"/>
                  </a:cubicBezTo>
                  <a:cubicBezTo>
                    <a:pt x="21813" y="2255"/>
                    <a:pt x="22183" y="3106"/>
                    <a:pt x="22183" y="4067"/>
                  </a:cubicBezTo>
                  <a:cubicBezTo>
                    <a:pt x="22183" y="4215"/>
                    <a:pt x="22183" y="4400"/>
                    <a:pt x="22146" y="4548"/>
                  </a:cubicBezTo>
                  <a:cubicBezTo>
                    <a:pt x="21296" y="10463"/>
                    <a:pt x="20556" y="23477"/>
                    <a:pt x="20556" y="29096"/>
                  </a:cubicBezTo>
                  <a:cubicBezTo>
                    <a:pt x="20556" y="29910"/>
                    <a:pt x="20593" y="30575"/>
                    <a:pt x="20630" y="31056"/>
                  </a:cubicBezTo>
                  <a:cubicBezTo>
                    <a:pt x="20630" y="31277"/>
                    <a:pt x="20667" y="31462"/>
                    <a:pt x="20704" y="31610"/>
                  </a:cubicBezTo>
                  <a:cubicBezTo>
                    <a:pt x="20704" y="31684"/>
                    <a:pt x="20704" y="31758"/>
                    <a:pt x="20741" y="31832"/>
                  </a:cubicBezTo>
                  <a:lnTo>
                    <a:pt x="20815" y="31943"/>
                  </a:lnTo>
                  <a:cubicBezTo>
                    <a:pt x="20852" y="31980"/>
                    <a:pt x="20889" y="32054"/>
                    <a:pt x="21000" y="32054"/>
                  </a:cubicBezTo>
                  <a:lnTo>
                    <a:pt x="21111" y="32091"/>
                  </a:lnTo>
                  <a:cubicBezTo>
                    <a:pt x="21222" y="32091"/>
                    <a:pt x="21370" y="32054"/>
                    <a:pt x="21517" y="32017"/>
                  </a:cubicBezTo>
                  <a:cubicBezTo>
                    <a:pt x="22183" y="31869"/>
                    <a:pt x="23477" y="31462"/>
                    <a:pt x="25141" y="30945"/>
                  </a:cubicBezTo>
                  <a:cubicBezTo>
                    <a:pt x="27655" y="30205"/>
                    <a:pt x="31019" y="29170"/>
                    <a:pt x="34346" y="28320"/>
                  </a:cubicBezTo>
                  <a:cubicBezTo>
                    <a:pt x="37637" y="27506"/>
                    <a:pt x="40927" y="26878"/>
                    <a:pt x="43145" y="26878"/>
                  </a:cubicBezTo>
                  <a:cubicBezTo>
                    <a:pt x="43885" y="26878"/>
                    <a:pt x="44513" y="26952"/>
                    <a:pt x="44957" y="27100"/>
                  </a:cubicBezTo>
                  <a:cubicBezTo>
                    <a:pt x="45437" y="27248"/>
                    <a:pt x="45696" y="27469"/>
                    <a:pt x="45807" y="27728"/>
                  </a:cubicBezTo>
                  <a:cubicBezTo>
                    <a:pt x="46325" y="28800"/>
                    <a:pt x="46657" y="30538"/>
                    <a:pt x="46842" y="32461"/>
                  </a:cubicBezTo>
                  <a:cubicBezTo>
                    <a:pt x="47027" y="34346"/>
                    <a:pt x="47101" y="36416"/>
                    <a:pt x="47101" y="38154"/>
                  </a:cubicBezTo>
                  <a:cubicBezTo>
                    <a:pt x="47101" y="39337"/>
                    <a:pt x="47064" y="40335"/>
                    <a:pt x="47027" y="41075"/>
                  </a:cubicBezTo>
                  <a:cubicBezTo>
                    <a:pt x="47027" y="41469"/>
                    <a:pt x="47017" y="41768"/>
                    <a:pt x="47007" y="41962"/>
                  </a:cubicBezTo>
                  <a:lnTo>
                    <a:pt x="6396" y="41962"/>
                  </a:lnTo>
                  <a:lnTo>
                    <a:pt x="666" y="4585"/>
                  </a:lnTo>
                  <a:cubicBezTo>
                    <a:pt x="629" y="4400"/>
                    <a:pt x="629" y="4215"/>
                    <a:pt x="629" y="4067"/>
                  </a:cubicBezTo>
                  <a:cubicBezTo>
                    <a:pt x="629" y="3106"/>
                    <a:pt x="999" y="2255"/>
                    <a:pt x="1627" y="1627"/>
                  </a:cubicBezTo>
                  <a:cubicBezTo>
                    <a:pt x="2256" y="998"/>
                    <a:pt x="3106" y="592"/>
                    <a:pt x="4067" y="592"/>
                  </a:cubicBezTo>
                  <a:close/>
                  <a:moveTo>
                    <a:pt x="4067" y="0"/>
                  </a:moveTo>
                  <a:cubicBezTo>
                    <a:pt x="1812" y="0"/>
                    <a:pt x="1" y="1849"/>
                    <a:pt x="1" y="4067"/>
                  </a:cubicBezTo>
                  <a:cubicBezTo>
                    <a:pt x="1" y="4252"/>
                    <a:pt x="38" y="4474"/>
                    <a:pt x="38" y="4696"/>
                  </a:cubicBezTo>
                  <a:lnTo>
                    <a:pt x="5842" y="42295"/>
                  </a:lnTo>
                  <a:cubicBezTo>
                    <a:pt x="5879" y="42443"/>
                    <a:pt x="5990" y="42554"/>
                    <a:pt x="6138" y="42554"/>
                  </a:cubicBezTo>
                  <a:lnTo>
                    <a:pt x="47286" y="42554"/>
                  </a:lnTo>
                  <a:cubicBezTo>
                    <a:pt x="47471" y="42554"/>
                    <a:pt x="47582" y="42443"/>
                    <a:pt x="47619" y="42258"/>
                  </a:cubicBezTo>
                  <a:cubicBezTo>
                    <a:pt x="47619" y="42258"/>
                    <a:pt x="47693" y="40520"/>
                    <a:pt x="47693" y="38154"/>
                  </a:cubicBezTo>
                  <a:cubicBezTo>
                    <a:pt x="47693" y="36416"/>
                    <a:pt x="47656" y="34309"/>
                    <a:pt x="47471" y="32387"/>
                  </a:cubicBezTo>
                  <a:cubicBezTo>
                    <a:pt x="47249" y="30464"/>
                    <a:pt x="46953" y="28653"/>
                    <a:pt x="46362" y="27433"/>
                  </a:cubicBezTo>
                  <a:cubicBezTo>
                    <a:pt x="46140" y="26989"/>
                    <a:pt x="45696" y="26693"/>
                    <a:pt x="45142" y="26508"/>
                  </a:cubicBezTo>
                  <a:cubicBezTo>
                    <a:pt x="44587" y="26323"/>
                    <a:pt x="43922" y="26249"/>
                    <a:pt x="43145" y="26249"/>
                  </a:cubicBezTo>
                  <a:cubicBezTo>
                    <a:pt x="39818" y="26249"/>
                    <a:pt x="34568" y="27580"/>
                    <a:pt x="30021" y="28874"/>
                  </a:cubicBezTo>
                  <a:cubicBezTo>
                    <a:pt x="27728" y="29503"/>
                    <a:pt x="25621" y="30168"/>
                    <a:pt x="23994" y="30649"/>
                  </a:cubicBezTo>
                  <a:cubicBezTo>
                    <a:pt x="23181" y="30908"/>
                    <a:pt x="22516" y="31093"/>
                    <a:pt x="21998" y="31240"/>
                  </a:cubicBezTo>
                  <a:cubicBezTo>
                    <a:pt x="21776" y="31314"/>
                    <a:pt x="21554" y="31388"/>
                    <a:pt x="21407" y="31425"/>
                  </a:cubicBezTo>
                  <a:cubicBezTo>
                    <a:pt x="21362" y="31436"/>
                    <a:pt x="21318" y="31444"/>
                    <a:pt x="21277" y="31450"/>
                  </a:cubicBezTo>
                  <a:lnTo>
                    <a:pt x="21277" y="31450"/>
                  </a:lnTo>
                  <a:cubicBezTo>
                    <a:pt x="21247" y="31286"/>
                    <a:pt x="21222" y="31024"/>
                    <a:pt x="21222" y="30686"/>
                  </a:cubicBezTo>
                  <a:cubicBezTo>
                    <a:pt x="21185" y="30242"/>
                    <a:pt x="21185" y="29725"/>
                    <a:pt x="21185" y="29096"/>
                  </a:cubicBezTo>
                  <a:cubicBezTo>
                    <a:pt x="21185" y="23514"/>
                    <a:pt x="21924" y="10500"/>
                    <a:pt x="22774" y="4659"/>
                  </a:cubicBezTo>
                  <a:cubicBezTo>
                    <a:pt x="22774" y="4437"/>
                    <a:pt x="22811" y="4252"/>
                    <a:pt x="22811" y="4067"/>
                  </a:cubicBezTo>
                  <a:cubicBezTo>
                    <a:pt x="22811" y="1849"/>
                    <a:pt x="21000" y="0"/>
                    <a:pt x="18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4" name="Google Shape;4084;g3048a510704_4_0"/>
            <p:cNvSpPr/>
            <p:nvPr/>
          </p:nvSpPr>
          <p:spPr>
            <a:xfrm>
              <a:off x="1495150" y="3236425"/>
              <a:ext cx="824475" cy="1049075"/>
            </a:xfrm>
            <a:custGeom>
              <a:rect b="b" l="l" r="r" t="t"/>
              <a:pathLst>
                <a:path extrusionOk="0" h="41963" w="32979">
                  <a:moveTo>
                    <a:pt x="3920" y="1"/>
                  </a:moveTo>
                  <a:cubicBezTo>
                    <a:pt x="1701" y="75"/>
                    <a:pt x="1" y="2108"/>
                    <a:pt x="333" y="4327"/>
                  </a:cubicBezTo>
                  <a:lnTo>
                    <a:pt x="6138" y="41963"/>
                  </a:lnTo>
                  <a:lnTo>
                    <a:pt x="32350" y="41963"/>
                  </a:lnTo>
                  <a:cubicBezTo>
                    <a:pt x="32350" y="41963"/>
                    <a:pt x="32978" y="31130"/>
                    <a:pt x="31167" y="27285"/>
                  </a:cubicBezTo>
                  <a:cubicBezTo>
                    <a:pt x="30823" y="26556"/>
                    <a:pt x="29740" y="26262"/>
                    <a:pt x="28204" y="26262"/>
                  </a:cubicBezTo>
                  <a:cubicBezTo>
                    <a:pt x="21745" y="26262"/>
                    <a:pt x="7282" y="31467"/>
                    <a:pt x="6182" y="31467"/>
                  </a:cubicBezTo>
                  <a:cubicBezTo>
                    <a:pt x="6163" y="31467"/>
                    <a:pt x="6149" y="31466"/>
                    <a:pt x="6138" y="31463"/>
                  </a:cubicBezTo>
                  <a:cubicBezTo>
                    <a:pt x="5546" y="31315"/>
                    <a:pt x="6434" y="11906"/>
                    <a:pt x="7506" y="4290"/>
                  </a:cubicBezTo>
                  <a:cubicBezTo>
                    <a:pt x="7838" y="2071"/>
                    <a:pt x="6175" y="75"/>
                    <a:pt x="3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5" name="Google Shape;4085;g3048a510704_4_0"/>
            <p:cNvSpPr/>
            <p:nvPr/>
          </p:nvSpPr>
          <p:spPr>
            <a:xfrm>
              <a:off x="1495150" y="3229050"/>
              <a:ext cx="818925" cy="1063850"/>
            </a:xfrm>
            <a:custGeom>
              <a:rect b="b" l="l" r="r" t="t"/>
              <a:pathLst>
                <a:path extrusionOk="0" h="42554" w="32757">
                  <a:moveTo>
                    <a:pt x="3938" y="629"/>
                  </a:moveTo>
                  <a:cubicBezTo>
                    <a:pt x="5814" y="676"/>
                    <a:pt x="7247" y="2225"/>
                    <a:pt x="7247" y="4067"/>
                  </a:cubicBezTo>
                  <a:cubicBezTo>
                    <a:pt x="7247" y="4215"/>
                    <a:pt x="7247" y="4400"/>
                    <a:pt x="7210" y="4548"/>
                  </a:cubicBezTo>
                  <a:cubicBezTo>
                    <a:pt x="6360" y="10463"/>
                    <a:pt x="5620" y="23477"/>
                    <a:pt x="5620" y="29096"/>
                  </a:cubicBezTo>
                  <a:cubicBezTo>
                    <a:pt x="5620" y="29910"/>
                    <a:pt x="5657" y="30575"/>
                    <a:pt x="5694" y="31056"/>
                  </a:cubicBezTo>
                  <a:cubicBezTo>
                    <a:pt x="5694" y="31277"/>
                    <a:pt x="5731" y="31462"/>
                    <a:pt x="5768" y="31610"/>
                  </a:cubicBezTo>
                  <a:cubicBezTo>
                    <a:pt x="5768" y="31684"/>
                    <a:pt x="5768" y="31758"/>
                    <a:pt x="5805" y="31832"/>
                  </a:cubicBezTo>
                  <a:lnTo>
                    <a:pt x="5879" y="31943"/>
                  </a:lnTo>
                  <a:cubicBezTo>
                    <a:pt x="5916" y="31980"/>
                    <a:pt x="5953" y="32054"/>
                    <a:pt x="6064" y="32054"/>
                  </a:cubicBezTo>
                  <a:lnTo>
                    <a:pt x="6175" y="32091"/>
                  </a:lnTo>
                  <a:cubicBezTo>
                    <a:pt x="6286" y="32091"/>
                    <a:pt x="6434" y="32054"/>
                    <a:pt x="6581" y="32017"/>
                  </a:cubicBezTo>
                  <a:cubicBezTo>
                    <a:pt x="7247" y="31869"/>
                    <a:pt x="8541" y="31462"/>
                    <a:pt x="10205" y="30945"/>
                  </a:cubicBezTo>
                  <a:cubicBezTo>
                    <a:pt x="12719" y="30205"/>
                    <a:pt x="16083" y="29170"/>
                    <a:pt x="19410" y="28320"/>
                  </a:cubicBezTo>
                  <a:cubicBezTo>
                    <a:pt x="22701" y="27506"/>
                    <a:pt x="25991" y="26878"/>
                    <a:pt x="28209" y="26878"/>
                  </a:cubicBezTo>
                  <a:cubicBezTo>
                    <a:pt x="28949" y="26878"/>
                    <a:pt x="29577" y="26952"/>
                    <a:pt x="30021" y="27100"/>
                  </a:cubicBezTo>
                  <a:cubicBezTo>
                    <a:pt x="30501" y="27248"/>
                    <a:pt x="30760" y="27469"/>
                    <a:pt x="30871" y="27728"/>
                  </a:cubicBezTo>
                  <a:cubicBezTo>
                    <a:pt x="31389" y="28800"/>
                    <a:pt x="31721" y="30538"/>
                    <a:pt x="31906" y="32461"/>
                  </a:cubicBezTo>
                  <a:cubicBezTo>
                    <a:pt x="32091" y="34346"/>
                    <a:pt x="32165" y="36416"/>
                    <a:pt x="32165" y="38154"/>
                  </a:cubicBezTo>
                  <a:cubicBezTo>
                    <a:pt x="32165" y="39337"/>
                    <a:pt x="32128" y="40335"/>
                    <a:pt x="32091" y="41075"/>
                  </a:cubicBezTo>
                  <a:cubicBezTo>
                    <a:pt x="32091" y="41469"/>
                    <a:pt x="32081" y="41768"/>
                    <a:pt x="32071" y="41962"/>
                  </a:cubicBezTo>
                  <a:lnTo>
                    <a:pt x="6397" y="41962"/>
                  </a:lnTo>
                  <a:lnTo>
                    <a:pt x="666" y="4585"/>
                  </a:lnTo>
                  <a:cubicBezTo>
                    <a:pt x="629" y="4400"/>
                    <a:pt x="629" y="4215"/>
                    <a:pt x="629" y="4067"/>
                  </a:cubicBezTo>
                  <a:cubicBezTo>
                    <a:pt x="629" y="2225"/>
                    <a:pt x="2062" y="676"/>
                    <a:pt x="3938" y="629"/>
                  </a:cubicBezTo>
                  <a:close/>
                  <a:moveTo>
                    <a:pt x="3920" y="0"/>
                  </a:moveTo>
                  <a:cubicBezTo>
                    <a:pt x="1701" y="74"/>
                    <a:pt x="1" y="1886"/>
                    <a:pt x="1" y="4067"/>
                  </a:cubicBezTo>
                  <a:cubicBezTo>
                    <a:pt x="1" y="4252"/>
                    <a:pt x="1" y="4474"/>
                    <a:pt x="38" y="4696"/>
                  </a:cubicBezTo>
                  <a:lnTo>
                    <a:pt x="5842" y="42295"/>
                  </a:lnTo>
                  <a:cubicBezTo>
                    <a:pt x="5842" y="42443"/>
                    <a:pt x="5990" y="42554"/>
                    <a:pt x="6138" y="42554"/>
                  </a:cubicBezTo>
                  <a:lnTo>
                    <a:pt x="32350" y="42554"/>
                  </a:lnTo>
                  <a:cubicBezTo>
                    <a:pt x="32535" y="42554"/>
                    <a:pt x="32646" y="42443"/>
                    <a:pt x="32683" y="42258"/>
                  </a:cubicBezTo>
                  <a:cubicBezTo>
                    <a:pt x="32683" y="42258"/>
                    <a:pt x="32757" y="40520"/>
                    <a:pt x="32757" y="38154"/>
                  </a:cubicBezTo>
                  <a:cubicBezTo>
                    <a:pt x="32757" y="36416"/>
                    <a:pt x="32720" y="34309"/>
                    <a:pt x="32535" y="32387"/>
                  </a:cubicBezTo>
                  <a:cubicBezTo>
                    <a:pt x="32313" y="30464"/>
                    <a:pt x="32017" y="28653"/>
                    <a:pt x="31426" y="27433"/>
                  </a:cubicBezTo>
                  <a:cubicBezTo>
                    <a:pt x="31204" y="26989"/>
                    <a:pt x="30760" y="26693"/>
                    <a:pt x="30206" y="26508"/>
                  </a:cubicBezTo>
                  <a:cubicBezTo>
                    <a:pt x="29651" y="26323"/>
                    <a:pt x="28986" y="26249"/>
                    <a:pt x="28209" y="26249"/>
                  </a:cubicBezTo>
                  <a:cubicBezTo>
                    <a:pt x="24882" y="26249"/>
                    <a:pt x="19632" y="27580"/>
                    <a:pt x="15085" y="28874"/>
                  </a:cubicBezTo>
                  <a:cubicBezTo>
                    <a:pt x="12792" y="29503"/>
                    <a:pt x="10685" y="30168"/>
                    <a:pt x="9058" y="30649"/>
                  </a:cubicBezTo>
                  <a:cubicBezTo>
                    <a:pt x="8245" y="30908"/>
                    <a:pt x="7580" y="31093"/>
                    <a:pt x="7062" y="31240"/>
                  </a:cubicBezTo>
                  <a:cubicBezTo>
                    <a:pt x="6840" y="31314"/>
                    <a:pt x="6618" y="31388"/>
                    <a:pt x="6471" y="31425"/>
                  </a:cubicBezTo>
                  <a:cubicBezTo>
                    <a:pt x="6426" y="31436"/>
                    <a:pt x="6382" y="31444"/>
                    <a:pt x="6341" y="31450"/>
                  </a:cubicBezTo>
                  <a:lnTo>
                    <a:pt x="6341" y="31450"/>
                  </a:lnTo>
                  <a:cubicBezTo>
                    <a:pt x="6311" y="31286"/>
                    <a:pt x="6286" y="31024"/>
                    <a:pt x="6286" y="30686"/>
                  </a:cubicBezTo>
                  <a:cubicBezTo>
                    <a:pt x="6249" y="30242"/>
                    <a:pt x="6249" y="29725"/>
                    <a:pt x="6249" y="29096"/>
                  </a:cubicBezTo>
                  <a:cubicBezTo>
                    <a:pt x="6249" y="23514"/>
                    <a:pt x="6988" y="10500"/>
                    <a:pt x="7838" y="4659"/>
                  </a:cubicBezTo>
                  <a:cubicBezTo>
                    <a:pt x="7838" y="4437"/>
                    <a:pt x="7875" y="4252"/>
                    <a:pt x="7875" y="4067"/>
                  </a:cubicBezTo>
                  <a:cubicBezTo>
                    <a:pt x="7875" y="1886"/>
                    <a:pt x="6138" y="74"/>
                    <a:pt x="3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86" name="Google Shape;4086;g3048a510704_4_0"/>
          <p:cNvGrpSpPr/>
          <p:nvPr/>
        </p:nvGrpSpPr>
        <p:grpSpPr>
          <a:xfrm>
            <a:off x="4179723" y="2628750"/>
            <a:ext cx="203374" cy="179736"/>
            <a:chOff x="-3137650" y="2787000"/>
            <a:chExt cx="291450" cy="257575"/>
          </a:xfrm>
        </p:grpSpPr>
        <p:sp>
          <p:nvSpPr>
            <p:cNvPr id="4087" name="Google Shape;4087;g3048a510704_4_0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8" name="Google Shape;4088;g3048a510704_4_0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9" name="Google Shape;4089;g3048a510704_4_0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0" name="Google Shape;4090;g3048a510704_4_0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1" name="Google Shape;4091;g3048a510704_4_0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2" name="Google Shape;4092;g3048a510704_4_0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3" name="Google Shape;4093;g3048a510704_4_0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4" name="Google Shape;4094;g3048a510704_4_0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95" name="Google Shape;4095;g3048a510704_4_0"/>
          <p:cNvGrpSpPr/>
          <p:nvPr/>
        </p:nvGrpSpPr>
        <p:grpSpPr>
          <a:xfrm>
            <a:off x="2507395" y="2632513"/>
            <a:ext cx="203915" cy="203915"/>
            <a:chOff x="-6354300" y="2757075"/>
            <a:chExt cx="292225" cy="292225"/>
          </a:xfrm>
        </p:grpSpPr>
        <p:sp>
          <p:nvSpPr>
            <p:cNvPr id="4096" name="Google Shape;4096;g3048a510704_4_0"/>
            <p:cNvSpPr/>
            <p:nvPr/>
          </p:nvSpPr>
          <p:spPr>
            <a:xfrm>
              <a:off x="-6354300" y="2757075"/>
              <a:ext cx="292225" cy="292225"/>
            </a:xfrm>
            <a:custGeom>
              <a:rect b="b" l="l" r="r" t="t"/>
              <a:pathLst>
                <a:path extrusionOk="0" h="11689" w="11689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7" name="Google Shape;4097;g3048a510704_4_0"/>
            <p:cNvSpPr/>
            <p:nvPr/>
          </p:nvSpPr>
          <p:spPr>
            <a:xfrm>
              <a:off x="-6268450" y="279015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8" name="Google Shape;4098;g3048a510704_4_0"/>
            <p:cNvSpPr/>
            <p:nvPr/>
          </p:nvSpPr>
          <p:spPr>
            <a:xfrm>
              <a:off x="-6268450" y="282560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9" name="Google Shape;4099;g3048a510704_4_0"/>
            <p:cNvSpPr/>
            <p:nvPr/>
          </p:nvSpPr>
          <p:spPr>
            <a:xfrm>
              <a:off x="-6268450" y="2860250"/>
              <a:ext cx="119750" cy="17350"/>
            </a:xfrm>
            <a:custGeom>
              <a:rect b="b" l="l" r="r" t="t"/>
              <a:pathLst>
                <a:path extrusionOk="0" h="694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00" name="Google Shape;4100;g3048a510704_4_0"/>
          <p:cNvGrpSpPr/>
          <p:nvPr/>
        </p:nvGrpSpPr>
        <p:grpSpPr>
          <a:xfrm>
            <a:off x="3594264" y="2436541"/>
            <a:ext cx="203374" cy="203915"/>
            <a:chOff x="-1700225" y="2768875"/>
            <a:chExt cx="291450" cy="292225"/>
          </a:xfrm>
        </p:grpSpPr>
        <p:sp>
          <p:nvSpPr>
            <p:cNvPr id="4101" name="Google Shape;4101;g3048a510704_4_0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2" name="Google Shape;4102;g3048a510704_4_0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3" name="Google Shape;4103;g3048a510704_4_0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4" name="Google Shape;4104;g3048a510704_4_0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5" name="Google Shape;4105;g3048a510704_4_0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6" name="Google Shape;4106;g3048a510704_4_0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07" name="Google Shape;4107;g3048a510704_4_0"/>
          <p:cNvSpPr txBox="1"/>
          <p:nvPr/>
        </p:nvSpPr>
        <p:spPr>
          <a:xfrm>
            <a:off x="2535011" y="1649465"/>
            <a:ext cx="1636800" cy="53664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sng" cap="none" strike="noStrike">
                <a:solidFill>
                  <a:srgbClr val="2D2D2D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Xuansheng</a:t>
            </a:r>
            <a:r>
              <a:rPr b="1" i="0" lang="en" sz="1800" u="sng" cap="none" strike="noStrike">
                <a:solidFill>
                  <a:srgbClr val="2D2D2D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 Xia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1" lang="en" sz="1800" u="none" cap="none" strike="noStrike">
                <a:solidFill>
                  <a:srgbClr val="C00000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Team Leader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8" name="Google Shape;4108;g3048a510704_4_0"/>
          <p:cNvSpPr txBox="1"/>
          <p:nvPr/>
        </p:nvSpPr>
        <p:spPr>
          <a:xfrm>
            <a:off x="583776" y="2105003"/>
            <a:ext cx="1636800" cy="68940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sng" cap="none" strike="noStrike">
                <a:solidFill>
                  <a:srgbClr val="2D2D2D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Xiaojuan Li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" sz="1800" u="none" cap="none" strike="noStrike">
                <a:solidFill>
                  <a:srgbClr val="FF735B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Requirement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" sz="1800" u="none" cap="none" strike="noStrike">
                <a:solidFill>
                  <a:srgbClr val="FF735B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Leader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09" name="Google Shape;4109;g3048a510704_4_0"/>
          <p:cNvGrpSpPr/>
          <p:nvPr/>
        </p:nvGrpSpPr>
        <p:grpSpPr>
          <a:xfrm>
            <a:off x="3161480" y="1244032"/>
            <a:ext cx="340168" cy="252332"/>
            <a:chOff x="2676100" y="2083800"/>
            <a:chExt cx="483125" cy="358375"/>
          </a:xfrm>
        </p:grpSpPr>
        <p:sp>
          <p:nvSpPr>
            <p:cNvPr id="4110" name="Google Shape;4110;g3048a510704_4_0"/>
            <p:cNvSpPr/>
            <p:nvPr/>
          </p:nvSpPr>
          <p:spPr>
            <a:xfrm>
              <a:off x="2676100" y="2083800"/>
              <a:ext cx="483125" cy="358375"/>
            </a:xfrm>
            <a:custGeom>
              <a:rect b="b" l="l" r="r" t="t"/>
              <a:pathLst>
                <a:path extrusionOk="0" h="14335" w="19325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E721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1" name="Google Shape;4111;g3048a510704_4_0"/>
            <p:cNvSpPr/>
            <p:nvPr/>
          </p:nvSpPr>
          <p:spPr>
            <a:xfrm>
              <a:off x="2869575" y="2214900"/>
              <a:ext cx="100050" cy="96325"/>
            </a:xfrm>
            <a:custGeom>
              <a:rect b="b" l="l" r="r" t="t"/>
              <a:pathLst>
                <a:path extrusionOk="0" h="3853" w="4002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E721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12" name="Google Shape;4112;g3048a510704_4_0"/>
          <p:cNvSpPr txBox="1"/>
          <p:nvPr/>
        </p:nvSpPr>
        <p:spPr>
          <a:xfrm>
            <a:off x="5425743" y="1451154"/>
            <a:ext cx="1636800" cy="68940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sng" cap="none" strike="noStrike">
                <a:solidFill>
                  <a:srgbClr val="2D2D2D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Hengyi Song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" sz="1800" u="none" cap="none" strike="noStrike">
                <a:solidFill>
                  <a:srgbClr val="FF735B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Design &amp; Implementation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" sz="1800" u="none" cap="none" strike="noStrike">
                <a:solidFill>
                  <a:srgbClr val="FF735B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Leader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3" name="Google Shape;4113;g3048a510704_4_0"/>
          <p:cNvSpPr txBox="1"/>
          <p:nvPr/>
        </p:nvSpPr>
        <p:spPr>
          <a:xfrm>
            <a:off x="4072664" y="1838891"/>
            <a:ext cx="1636800" cy="68940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sng" cap="none" strike="noStrike">
                <a:solidFill>
                  <a:srgbClr val="2D2D2D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Mingyuan Xu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" sz="1800" u="none" cap="none" strike="noStrike">
                <a:solidFill>
                  <a:srgbClr val="FF735B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Configuration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" sz="1800" u="none" cap="none" strike="noStrike">
                <a:solidFill>
                  <a:srgbClr val="FF735B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Leader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4" name="Google Shape;4114;g3048a510704_4_0"/>
          <p:cNvSpPr txBox="1"/>
          <p:nvPr/>
        </p:nvSpPr>
        <p:spPr>
          <a:xfrm>
            <a:off x="6754640" y="1785514"/>
            <a:ext cx="1636800" cy="68940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sng" cap="none" strike="noStrike">
                <a:solidFill>
                  <a:srgbClr val="2D2D2D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Ziliang Ren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" sz="1800" u="none" cap="none" strike="noStrike">
                <a:solidFill>
                  <a:srgbClr val="FF735B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QA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" sz="1800" u="none" cap="none" strike="noStrike">
                <a:solidFill>
                  <a:srgbClr val="FF735B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Leader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8" name="Shape 4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9" name="Google Shape;4119;g304b0f002fb_0_1"/>
          <p:cNvSpPr txBox="1"/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Introduction to Django</a:t>
            </a:r>
            <a:endParaRPr/>
          </a:p>
        </p:txBody>
      </p:sp>
      <p:sp>
        <p:nvSpPr>
          <p:cNvPr id="4120" name="Google Shape;4120;g304b0f002fb_0_1"/>
          <p:cNvSpPr txBox="1"/>
          <p:nvPr>
            <p:ph idx="1" type="subTitle"/>
          </p:nvPr>
        </p:nvSpPr>
        <p:spPr>
          <a:xfrm>
            <a:off x="4690875" y="1491350"/>
            <a:ext cx="4656900" cy="26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What is Django?</a:t>
            </a:r>
            <a:endParaRPr/>
          </a:p>
          <a:p>
            <a:pPr indent="-127000" lvl="7" marL="127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lang="en"/>
              <a:t>  High-level Python web framework</a:t>
            </a:r>
            <a:endParaRPr/>
          </a:p>
          <a:p>
            <a:pPr indent="-127000" lvl="0" marL="127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lang="en"/>
              <a:t>  Built-in functionality ("batteries included")</a:t>
            </a:r>
            <a:endParaRPr/>
          </a:p>
          <a:p>
            <a:pPr indent="-228600" lvl="0" marL="228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lang="en"/>
              <a:t>Focuses on rapid development and clean design</a:t>
            </a:r>
            <a:endParaRPr/>
          </a:p>
          <a:p>
            <a:pPr indent="-127000" lvl="0" marL="127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lang="en"/>
              <a:t>  Secure and scalable, ideal for large datasets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Why Django for Our Project??</a:t>
            </a:r>
            <a:endParaRPr/>
          </a:p>
          <a:p>
            <a:pPr indent="-1016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lang="en"/>
              <a:t>   </a:t>
            </a:r>
            <a:r>
              <a:rPr b="1" lang="en">
                <a:solidFill>
                  <a:srgbClr val="000000"/>
                </a:solidFill>
              </a:rPr>
              <a:t>Built-in Admin Panel</a:t>
            </a:r>
            <a:r>
              <a:rPr lang="en">
                <a:solidFill>
                  <a:srgbClr val="000000"/>
                </a:solidFill>
              </a:rPr>
              <a:t>: Simplifies data management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b="1" lang="en">
                <a:solidFill>
                  <a:srgbClr val="000000"/>
                </a:solidFill>
              </a:rPr>
              <a:t> ORM</a:t>
            </a:r>
            <a:r>
              <a:rPr lang="en">
                <a:solidFill>
                  <a:srgbClr val="000000"/>
                </a:solidFill>
              </a:rPr>
              <a:t>: Easy database interaction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lang="en"/>
              <a:t> </a:t>
            </a:r>
            <a:r>
              <a:rPr b="1" lang="en">
                <a:solidFill>
                  <a:srgbClr val="000000"/>
                </a:solidFill>
              </a:rPr>
              <a:t>Scalability</a:t>
            </a:r>
            <a:r>
              <a:rPr lang="en">
                <a:solidFill>
                  <a:srgbClr val="000000"/>
                </a:solidFill>
              </a:rPr>
              <a:t>: Supports growing datasets like IMDB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descr="All You Need to Know About Django MVT Architecture - TechVidvan" id="4121" name="Google Shape;4121;g304b0f002fb_0_1"/>
          <p:cNvPicPr preferRelativeResize="0"/>
          <p:nvPr/>
        </p:nvPicPr>
        <p:blipFill rotWithShape="1">
          <a:blip r:embed="rId3">
            <a:alphaModFix/>
          </a:blip>
          <a:srcRect b="0" l="12898" r="12102" t="0"/>
          <a:stretch/>
        </p:blipFill>
        <p:spPr>
          <a:xfrm>
            <a:off x="169634" y="1262184"/>
            <a:ext cx="4464092" cy="311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5" name="Shape 4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6" name="Google Shape;412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2158"/>
            <a:ext cx="9144000" cy="2616590"/>
          </a:xfrm>
          <a:prstGeom prst="rect">
            <a:avLst/>
          </a:prstGeom>
          <a:noFill/>
          <a:ln>
            <a:noFill/>
          </a:ln>
        </p:spPr>
      </p:pic>
      <p:sp>
        <p:nvSpPr>
          <p:cNvPr id="4127" name="Google Shape;4127;p5"/>
          <p:cNvSpPr txBox="1"/>
          <p:nvPr/>
        </p:nvSpPr>
        <p:spPr>
          <a:xfrm>
            <a:off x="5109587" y="160420"/>
            <a:ext cx="4572000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highlight>
                  <a:srgbClr val="00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manage.py: The main entry point for running the Django project.</a:t>
            </a:r>
            <a:endParaRPr b="0" i="0" sz="1200" u="none" cap="none" strike="noStrike">
              <a:solidFill>
                <a:srgbClr val="000000"/>
              </a:solidFill>
              <a:highlight>
                <a:srgbClr val="00FFFF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4128" name="Google Shape;4128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2777010"/>
            <a:ext cx="2897493" cy="8785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29" name="Google Shape;4129;p5"/>
          <p:cNvCxnSpPr>
            <a:endCxn id="4128" idx="0"/>
          </p:cNvCxnSpPr>
          <p:nvPr/>
        </p:nvCxnSpPr>
        <p:spPr>
          <a:xfrm flipH="1" rot="-5400000">
            <a:off x="221597" y="1549860"/>
            <a:ext cx="1668600" cy="785700"/>
          </a:xfrm>
          <a:prstGeom prst="bentConnector3">
            <a:avLst>
              <a:gd fmla="val -284" name="adj1"/>
            </a:avLst>
          </a:prstGeom>
          <a:noFill/>
          <a:ln cap="flat" cmpd="sng" w="9525">
            <a:solidFill>
              <a:srgbClr val="FC7A66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id="4130" name="Google Shape;4130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213273" y="2777010"/>
            <a:ext cx="2494960" cy="231274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31" name="Google Shape;4131;p5"/>
          <p:cNvCxnSpPr>
            <a:endCxn id="4130" idx="0"/>
          </p:cNvCxnSpPr>
          <p:nvPr/>
        </p:nvCxnSpPr>
        <p:spPr>
          <a:xfrm>
            <a:off x="1597553" y="2571810"/>
            <a:ext cx="2863200" cy="205200"/>
          </a:xfrm>
          <a:prstGeom prst="bentConnector2">
            <a:avLst/>
          </a:prstGeom>
          <a:noFill/>
          <a:ln cap="flat" cmpd="sng" w="9525">
            <a:solidFill>
              <a:srgbClr val="FC7A66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132" name="Google Shape;4132;p5"/>
          <p:cNvCxnSpPr/>
          <p:nvPr/>
        </p:nvCxnSpPr>
        <p:spPr>
          <a:xfrm flipH="1" rot="-5400000">
            <a:off x="377121" y="1361245"/>
            <a:ext cx="1627200" cy="793800"/>
          </a:xfrm>
          <a:prstGeom prst="bentConnector3">
            <a:avLst>
              <a:gd fmla="val 598" name="adj1"/>
            </a:avLst>
          </a:prstGeom>
          <a:noFill/>
          <a:ln cap="flat" cmpd="sng" w="9525">
            <a:solidFill>
              <a:srgbClr val="FC7A6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33" name="Google Shape;4133;p5"/>
          <p:cNvSpPr txBox="1"/>
          <p:nvPr/>
        </p:nvSpPr>
        <p:spPr>
          <a:xfrm>
            <a:off x="1104962" y="3609125"/>
            <a:ext cx="255299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highlight>
                  <a:srgbClr val="00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Show how routes are defined</a:t>
            </a:r>
            <a:endParaRPr b="0" i="0" sz="1200" u="none" cap="none" strike="noStrike">
              <a:solidFill>
                <a:srgbClr val="000000"/>
              </a:solidFill>
              <a:highlight>
                <a:srgbClr val="00FFFF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134" name="Google Shape;4134;p5"/>
          <p:cNvSpPr txBox="1"/>
          <p:nvPr/>
        </p:nvSpPr>
        <p:spPr>
          <a:xfrm>
            <a:off x="970985" y="4097829"/>
            <a:ext cx="255299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highlight>
                  <a:srgbClr val="00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contains the project’s configurations</a:t>
            </a:r>
            <a:endParaRPr b="0" i="0" sz="1200" u="none" cap="none" strike="noStrike">
              <a:solidFill>
                <a:srgbClr val="000000"/>
              </a:solidFill>
              <a:highlight>
                <a:srgbClr val="00FFFF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4135" name="Google Shape;4135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923527" y="3740007"/>
            <a:ext cx="3166457" cy="652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6" name="Google Shape;4136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923527" y="2777010"/>
            <a:ext cx="3166457" cy="630019"/>
          </a:xfrm>
          <a:prstGeom prst="rect">
            <a:avLst/>
          </a:prstGeom>
          <a:noFill/>
          <a:ln>
            <a:noFill/>
          </a:ln>
        </p:spPr>
      </p:pic>
      <p:sp>
        <p:nvSpPr>
          <p:cNvPr id="4137" name="Google Shape;4137;p5"/>
          <p:cNvSpPr txBox="1"/>
          <p:nvPr/>
        </p:nvSpPr>
        <p:spPr>
          <a:xfrm>
            <a:off x="5836068" y="3358102"/>
            <a:ext cx="3539050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highlight>
                  <a:srgbClr val="00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For deploying the project using traditional WSGI servers</a:t>
            </a:r>
            <a:endParaRPr b="0" i="0" sz="1100" u="none" cap="none" strike="noStrike">
              <a:solidFill>
                <a:srgbClr val="000000"/>
              </a:solidFill>
              <a:highlight>
                <a:srgbClr val="00FFFF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138" name="Google Shape;4138;p5"/>
          <p:cNvSpPr txBox="1"/>
          <p:nvPr/>
        </p:nvSpPr>
        <p:spPr>
          <a:xfrm>
            <a:off x="5831545" y="3523905"/>
            <a:ext cx="2870835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highlight>
                  <a:srgbClr val="00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For asynchronous deployment with ASGI servers</a:t>
            </a:r>
            <a:endParaRPr b="0" i="0" sz="1100" u="none" cap="none" strike="noStrike">
              <a:solidFill>
                <a:srgbClr val="000000"/>
              </a:solidFill>
              <a:highlight>
                <a:srgbClr val="00FFFF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2" name="Shape 4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3" name="Google Shape;4143;p13"/>
          <p:cNvSpPr txBox="1"/>
          <p:nvPr>
            <p:ph type="title"/>
          </p:nvPr>
        </p:nvSpPr>
        <p:spPr>
          <a:xfrm>
            <a:off x="2971800" y="2510113"/>
            <a:ext cx="3200400" cy="8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700"/>
              <a:t>Requirement Analysis</a:t>
            </a:r>
            <a:endParaRPr sz="4700"/>
          </a:p>
        </p:txBody>
      </p:sp>
      <p:sp>
        <p:nvSpPr>
          <p:cNvPr id="4144" name="Google Shape;4144;p13"/>
          <p:cNvSpPr txBox="1"/>
          <p:nvPr>
            <p:ph idx="2" type="title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FF806D"/>
      </a:accent1>
      <a:accent2>
        <a:srgbClr val="FB9E90"/>
      </a:accent2>
      <a:accent3>
        <a:srgbClr val="FFD6CF"/>
      </a:accent3>
      <a:accent4>
        <a:srgbClr val="BEBEBE"/>
      </a:accent4>
      <a:accent5>
        <a:srgbClr val="D95B47"/>
      </a:accent5>
      <a:accent6>
        <a:srgbClr val="9E9E9E"/>
      </a:accent6>
      <a:hlink>
        <a:srgbClr val="FF806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FF806D"/>
      </a:accent1>
      <a:accent2>
        <a:srgbClr val="FB9E90"/>
      </a:accent2>
      <a:accent3>
        <a:srgbClr val="FFD6CF"/>
      </a:accent3>
      <a:accent4>
        <a:srgbClr val="BEBEBE"/>
      </a:accent4>
      <a:accent5>
        <a:srgbClr val="D95B47"/>
      </a:accent5>
      <a:accent6>
        <a:srgbClr val="9E9E9E"/>
      </a:accent6>
      <a:hlink>
        <a:srgbClr val="FF806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Xiaojuan Li</dc:creator>
</cp:coreProperties>
</file>